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5" d="100"/>
          <a:sy n="75" d="100"/>
        </p:scale>
        <p:origin x="696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9">
            <a:extLst>
              <a:ext uri="{FF2B5EF4-FFF2-40B4-BE49-F238E27FC236}">
                <a16:creationId xmlns:a16="http://schemas.microsoft.com/office/drawing/2014/main" id="{CA39B5DD-12D1-4CB4-900B-AA0BFBAC6469}"/>
              </a:ext>
            </a:extLst>
          </p:cNvPr>
          <p:cNvSpPr>
            <a:spLocks/>
          </p:cNvSpPr>
          <p:nvPr/>
        </p:nvSpPr>
        <p:spPr bwMode="auto">
          <a:xfrm>
            <a:off x="4749560" y="853911"/>
            <a:ext cx="473469" cy="1592741"/>
          </a:xfrm>
          <a:custGeom>
            <a:avLst/>
            <a:gdLst>
              <a:gd name="T0" fmla="*/ 26 w 261"/>
              <a:gd name="T1" fmla="*/ 289 h 878"/>
              <a:gd name="T2" fmla="*/ 26 w 261"/>
              <a:gd name="T3" fmla="*/ 297 h 878"/>
              <a:gd name="T4" fmla="*/ 55 w 261"/>
              <a:gd name="T5" fmla="*/ 316 h 878"/>
              <a:gd name="T6" fmla="*/ 54 w 261"/>
              <a:gd name="T7" fmla="*/ 384 h 878"/>
              <a:gd name="T8" fmla="*/ 41 w 261"/>
              <a:gd name="T9" fmla="*/ 406 h 878"/>
              <a:gd name="T10" fmla="*/ 44 w 261"/>
              <a:gd name="T11" fmla="*/ 425 h 878"/>
              <a:gd name="T12" fmla="*/ 43 w 261"/>
              <a:gd name="T13" fmla="*/ 580 h 878"/>
              <a:gd name="T14" fmla="*/ 41 w 261"/>
              <a:gd name="T15" fmla="*/ 657 h 878"/>
              <a:gd name="T16" fmla="*/ 55 w 261"/>
              <a:gd name="T17" fmla="*/ 751 h 878"/>
              <a:gd name="T18" fmla="*/ 47 w 261"/>
              <a:gd name="T19" fmla="*/ 795 h 878"/>
              <a:gd name="T20" fmla="*/ 47 w 261"/>
              <a:gd name="T21" fmla="*/ 806 h 878"/>
              <a:gd name="T22" fmla="*/ 44 w 261"/>
              <a:gd name="T23" fmla="*/ 824 h 878"/>
              <a:gd name="T24" fmla="*/ 4 w 261"/>
              <a:gd name="T25" fmla="*/ 849 h 878"/>
              <a:gd name="T26" fmla="*/ 0 w 261"/>
              <a:gd name="T27" fmla="*/ 860 h 878"/>
              <a:gd name="T28" fmla="*/ 33 w 261"/>
              <a:gd name="T29" fmla="*/ 871 h 878"/>
              <a:gd name="T30" fmla="*/ 113 w 261"/>
              <a:gd name="T31" fmla="*/ 813 h 878"/>
              <a:gd name="T32" fmla="*/ 109 w 261"/>
              <a:gd name="T33" fmla="*/ 761 h 878"/>
              <a:gd name="T34" fmla="*/ 119 w 261"/>
              <a:gd name="T35" fmla="*/ 639 h 878"/>
              <a:gd name="T36" fmla="*/ 127 w 261"/>
              <a:gd name="T37" fmla="*/ 589 h 878"/>
              <a:gd name="T38" fmla="*/ 131 w 261"/>
              <a:gd name="T39" fmla="*/ 708 h 878"/>
              <a:gd name="T40" fmla="*/ 134 w 261"/>
              <a:gd name="T41" fmla="*/ 726 h 878"/>
              <a:gd name="T42" fmla="*/ 134 w 261"/>
              <a:gd name="T43" fmla="*/ 806 h 878"/>
              <a:gd name="T44" fmla="*/ 133 w 261"/>
              <a:gd name="T45" fmla="*/ 824 h 878"/>
              <a:gd name="T46" fmla="*/ 120 w 261"/>
              <a:gd name="T47" fmla="*/ 853 h 878"/>
              <a:gd name="T48" fmla="*/ 123 w 261"/>
              <a:gd name="T49" fmla="*/ 874 h 878"/>
              <a:gd name="T50" fmla="*/ 156 w 261"/>
              <a:gd name="T51" fmla="*/ 877 h 878"/>
              <a:gd name="T52" fmla="*/ 180 w 261"/>
              <a:gd name="T53" fmla="*/ 868 h 878"/>
              <a:gd name="T54" fmla="*/ 187 w 261"/>
              <a:gd name="T55" fmla="*/ 867 h 878"/>
              <a:gd name="T56" fmla="*/ 192 w 261"/>
              <a:gd name="T57" fmla="*/ 831 h 878"/>
              <a:gd name="T58" fmla="*/ 198 w 261"/>
              <a:gd name="T59" fmla="*/ 801 h 878"/>
              <a:gd name="T60" fmla="*/ 208 w 261"/>
              <a:gd name="T61" fmla="*/ 593 h 878"/>
              <a:gd name="T62" fmla="*/ 213 w 261"/>
              <a:gd name="T63" fmla="*/ 496 h 878"/>
              <a:gd name="T64" fmla="*/ 216 w 261"/>
              <a:gd name="T65" fmla="*/ 412 h 878"/>
              <a:gd name="T66" fmla="*/ 218 w 261"/>
              <a:gd name="T67" fmla="*/ 368 h 878"/>
              <a:gd name="T68" fmla="*/ 245 w 261"/>
              <a:gd name="T69" fmla="*/ 333 h 878"/>
              <a:gd name="T70" fmla="*/ 257 w 261"/>
              <a:gd name="T71" fmla="*/ 324 h 878"/>
              <a:gd name="T72" fmla="*/ 254 w 261"/>
              <a:gd name="T73" fmla="*/ 279 h 878"/>
              <a:gd name="T74" fmla="*/ 246 w 261"/>
              <a:gd name="T75" fmla="*/ 170 h 878"/>
              <a:gd name="T76" fmla="*/ 224 w 261"/>
              <a:gd name="T77" fmla="*/ 134 h 878"/>
              <a:gd name="T78" fmla="*/ 197 w 261"/>
              <a:gd name="T79" fmla="*/ 125 h 878"/>
              <a:gd name="T80" fmla="*/ 171 w 261"/>
              <a:gd name="T81" fmla="*/ 112 h 878"/>
              <a:gd name="T82" fmla="*/ 175 w 261"/>
              <a:gd name="T83" fmla="*/ 71 h 878"/>
              <a:gd name="T84" fmla="*/ 167 w 261"/>
              <a:gd name="T85" fmla="*/ 65 h 878"/>
              <a:gd name="T86" fmla="*/ 156 w 261"/>
              <a:gd name="T87" fmla="*/ 20 h 878"/>
              <a:gd name="T88" fmla="*/ 113 w 261"/>
              <a:gd name="T89" fmla="*/ 0 h 878"/>
              <a:gd name="T90" fmla="*/ 84 w 261"/>
              <a:gd name="T91" fmla="*/ 11 h 878"/>
              <a:gd name="T92" fmla="*/ 58 w 261"/>
              <a:gd name="T93" fmla="*/ 33 h 878"/>
              <a:gd name="T94" fmla="*/ 58 w 261"/>
              <a:gd name="T95" fmla="*/ 69 h 878"/>
              <a:gd name="T96" fmla="*/ 37 w 261"/>
              <a:gd name="T97" fmla="*/ 94 h 878"/>
              <a:gd name="T98" fmla="*/ 66 w 261"/>
              <a:gd name="T99" fmla="*/ 98 h 878"/>
              <a:gd name="T100" fmla="*/ 76 w 261"/>
              <a:gd name="T101" fmla="*/ 98 h 878"/>
              <a:gd name="T102" fmla="*/ 91 w 261"/>
              <a:gd name="T103" fmla="*/ 134 h 878"/>
              <a:gd name="T104" fmla="*/ 63 w 261"/>
              <a:gd name="T105" fmla="*/ 176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1" h="878">
                <a:moveTo>
                  <a:pt x="55" y="286"/>
                </a:moveTo>
                <a:lnTo>
                  <a:pt x="33" y="253"/>
                </a:lnTo>
                <a:lnTo>
                  <a:pt x="8" y="260"/>
                </a:lnTo>
                <a:lnTo>
                  <a:pt x="8" y="264"/>
                </a:lnTo>
                <a:lnTo>
                  <a:pt x="26" y="289"/>
                </a:lnTo>
                <a:lnTo>
                  <a:pt x="26" y="289"/>
                </a:lnTo>
                <a:lnTo>
                  <a:pt x="26" y="293"/>
                </a:lnTo>
                <a:lnTo>
                  <a:pt x="26" y="295"/>
                </a:lnTo>
                <a:lnTo>
                  <a:pt x="26" y="297"/>
                </a:lnTo>
                <a:lnTo>
                  <a:pt x="26" y="297"/>
                </a:lnTo>
                <a:lnTo>
                  <a:pt x="33" y="300"/>
                </a:lnTo>
                <a:lnTo>
                  <a:pt x="40" y="304"/>
                </a:lnTo>
                <a:lnTo>
                  <a:pt x="47" y="311"/>
                </a:lnTo>
                <a:lnTo>
                  <a:pt x="47" y="311"/>
                </a:lnTo>
                <a:lnTo>
                  <a:pt x="55" y="316"/>
                </a:lnTo>
                <a:lnTo>
                  <a:pt x="58" y="318"/>
                </a:lnTo>
                <a:lnTo>
                  <a:pt x="58" y="318"/>
                </a:lnTo>
                <a:lnTo>
                  <a:pt x="57" y="350"/>
                </a:lnTo>
                <a:lnTo>
                  <a:pt x="55" y="374"/>
                </a:lnTo>
                <a:lnTo>
                  <a:pt x="54" y="384"/>
                </a:lnTo>
                <a:lnTo>
                  <a:pt x="51" y="391"/>
                </a:lnTo>
                <a:lnTo>
                  <a:pt x="51" y="391"/>
                </a:lnTo>
                <a:lnTo>
                  <a:pt x="47" y="397"/>
                </a:lnTo>
                <a:lnTo>
                  <a:pt x="44" y="403"/>
                </a:lnTo>
                <a:lnTo>
                  <a:pt x="41" y="406"/>
                </a:lnTo>
                <a:lnTo>
                  <a:pt x="40" y="412"/>
                </a:lnTo>
                <a:lnTo>
                  <a:pt x="40" y="412"/>
                </a:lnTo>
                <a:lnTo>
                  <a:pt x="41" y="417"/>
                </a:lnTo>
                <a:lnTo>
                  <a:pt x="43" y="421"/>
                </a:lnTo>
                <a:lnTo>
                  <a:pt x="44" y="425"/>
                </a:lnTo>
                <a:lnTo>
                  <a:pt x="44" y="426"/>
                </a:lnTo>
                <a:lnTo>
                  <a:pt x="44" y="426"/>
                </a:lnTo>
                <a:lnTo>
                  <a:pt x="44" y="453"/>
                </a:lnTo>
                <a:lnTo>
                  <a:pt x="44" y="514"/>
                </a:lnTo>
                <a:lnTo>
                  <a:pt x="43" y="580"/>
                </a:lnTo>
                <a:lnTo>
                  <a:pt x="41" y="607"/>
                </a:lnTo>
                <a:lnTo>
                  <a:pt x="40" y="625"/>
                </a:lnTo>
                <a:lnTo>
                  <a:pt x="40" y="625"/>
                </a:lnTo>
                <a:lnTo>
                  <a:pt x="40" y="639"/>
                </a:lnTo>
                <a:lnTo>
                  <a:pt x="41" y="657"/>
                </a:lnTo>
                <a:lnTo>
                  <a:pt x="47" y="695"/>
                </a:lnTo>
                <a:lnTo>
                  <a:pt x="55" y="729"/>
                </a:lnTo>
                <a:lnTo>
                  <a:pt x="56" y="743"/>
                </a:lnTo>
                <a:lnTo>
                  <a:pt x="56" y="748"/>
                </a:lnTo>
                <a:lnTo>
                  <a:pt x="55" y="751"/>
                </a:lnTo>
                <a:lnTo>
                  <a:pt x="55" y="751"/>
                </a:lnTo>
                <a:lnTo>
                  <a:pt x="52" y="765"/>
                </a:lnTo>
                <a:lnTo>
                  <a:pt x="50" y="778"/>
                </a:lnTo>
                <a:lnTo>
                  <a:pt x="49" y="789"/>
                </a:lnTo>
                <a:lnTo>
                  <a:pt x="47" y="795"/>
                </a:lnTo>
                <a:lnTo>
                  <a:pt x="47" y="795"/>
                </a:lnTo>
                <a:lnTo>
                  <a:pt x="46" y="797"/>
                </a:lnTo>
                <a:lnTo>
                  <a:pt x="47" y="798"/>
                </a:lnTo>
                <a:lnTo>
                  <a:pt x="49" y="801"/>
                </a:lnTo>
                <a:lnTo>
                  <a:pt x="47" y="806"/>
                </a:lnTo>
                <a:lnTo>
                  <a:pt x="47" y="806"/>
                </a:lnTo>
                <a:lnTo>
                  <a:pt x="46" y="812"/>
                </a:lnTo>
                <a:lnTo>
                  <a:pt x="46" y="815"/>
                </a:lnTo>
                <a:lnTo>
                  <a:pt x="46" y="819"/>
                </a:lnTo>
                <a:lnTo>
                  <a:pt x="44" y="824"/>
                </a:lnTo>
                <a:lnTo>
                  <a:pt x="44" y="824"/>
                </a:lnTo>
                <a:lnTo>
                  <a:pt x="40" y="827"/>
                </a:lnTo>
                <a:lnTo>
                  <a:pt x="35" y="831"/>
                </a:lnTo>
                <a:lnTo>
                  <a:pt x="23" y="839"/>
                </a:lnTo>
                <a:lnTo>
                  <a:pt x="4" y="849"/>
                </a:lnTo>
                <a:lnTo>
                  <a:pt x="4" y="849"/>
                </a:lnTo>
                <a:lnTo>
                  <a:pt x="2" y="852"/>
                </a:lnTo>
                <a:lnTo>
                  <a:pt x="0" y="855"/>
                </a:lnTo>
                <a:lnTo>
                  <a:pt x="0" y="860"/>
                </a:lnTo>
                <a:lnTo>
                  <a:pt x="0" y="860"/>
                </a:lnTo>
                <a:lnTo>
                  <a:pt x="4" y="862"/>
                </a:lnTo>
                <a:lnTo>
                  <a:pt x="13" y="867"/>
                </a:lnTo>
                <a:lnTo>
                  <a:pt x="23" y="870"/>
                </a:lnTo>
                <a:lnTo>
                  <a:pt x="28" y="871"/>
                </a:lnTo>
                <a:lnTo>
                  <a:pt x="33" y="871"/>
                </a:lnTo>
                <a:lnTo>
                  <a:pt x="33" y="871"/>
                </a:lnTo>
                <a:lnTo>
                  <a:pt x="109" y="864"/>
                </a:lnTo>
                <a:lnTo>
                  <a:pt x="109" y="864"/>
                </a:lnTo>
                <a:lnTo>
                  <a:pt x="110" y="841"/>
                </a:lnTo>
                <a:lnTo>
                  <a:pt x="113" y="813"/>
                </a:lnTo>
                <a:lnTo>
                  <a:pt x="113" y="813"/>
                </a:lnTo>
                <a:lnTo>
                  <a:pt x="113" y="803"/>
                </a:lnTo>
                <a:lnTo>
                  <a:pt x="110" y="786"/>
                </a:lnTo>
                <a:lnTo>
                  <a:pt x="109" y="768"/>
                </a:lnTo>
                <a:lnTo>
                  <a:pt x="109" y="761"/>
                </a:lnTo>
                <a:lnTo>
                  <a:pt x="109" y="755"/>
                </a:lnTo>
                <a:lnTo>
                  <a:pt x="109" y="755"/>
                </a:lnTo>
                <a:lnTo>
                  <a:pt x="113" y="730"/>
                </a:lnTo>
                <a:lnTo>
                  <a:pt x="116" y="684"/>
                </a:lnTo>
                <a:lnTo>
                  <a:pt x="119" y="639"/>
                </a:lnTo>
                <a:lnTo>
                  <a:pt x="120" y="618"/>
                </a:lnTo>
                <a:lnTo>
                  <a:pt x="120" y="618"/>
                </a:lnTo>
                <a:lnTo>
                  <a:pt x="121" y="612"/>
                </a:lnTo>
                <a:lnTo>
                  <a:pt x="123" y="602"/>
                </a:lnTo>
                <a:lnTo>
                  <a:pt x="127" y="589"/>
                </a:lnTo>
                <a:lnTo>
                  <a:pt x="127" y="589"/>
                </a:lnTo>
                <a:lnTo>
                  <a:pt x="128" y="645"/>
                </a:lnTo>
                <a:lnTo>
                  <a:pt x="129" y="686"/>
                </a:lnTo>
                <a:lnTo>
                  <a:pt x="131" y="708"/>
                </a:lnTo>
                <a:lnTo>
                  <a:pt x="131" y="708"/>
                </a:lnTo>
                <a:lnTo>
                  <a:pt x="133" y="713"/>
                </a:lnTo>
                <a:lnTo>
                  <a:pt x="134" y="715"/>
                </a:lnTo>
                <a:lnTo>
                  <a:pt x="136" y="719"/>
                </a:lnTo>
                <a:lnTo>
                  <a:pt x="134" y="726"/>
                </a:lnTo>
                <a:lnTo>
                  <a:pt x="134" y="726"/>
                </a:lnTo>
                <a:lnTo>
                  <a:pt x="133" y="744"/>
                </a:lnTo>
                <a:lnTo>
                  <a:pt x="133" y="770"/>
                </a:lnTo>
                <a:lnTo>
                  <a:pt x="134" y="794"/>
                </a:lnTo>
                <a:lnTo>
                  <a:pt x="134" y="806"/>
                </a:lnTo>
                <a:lnTo>
                  <a:pt x="134" y="806"/>
                </a:lnTo>
                <a:lnTo>
                  <a:pt x="136" y="814"/>
                </a:lnTo>
                <a:lnTo>
                  <a:pt x="136" y="818"/>
                </a:lnTo>
                <a:lnTo>
                  <a:pt x="134" y="820"/>
                </a:lnTo>
                <a:lnTo>
                  <a:pt x="134" y="820"/>
                </a:lnTo>
                <a:lnTo>
                  <a:pt x="133" y="824"/>
                </a:lnTo>
                <a:lnTo>
                  <a:pt x="133" y="826"/>
                </a:lnTo>
                <a:lnTo>
                  <a:pt x="131" y="831"/>
                </a:lnTo>
                <a:lnTo>
                  <a:pt x="131" y="831"/>
                </a:lnTo>
                <a:lnTo>
                  <a:pt x="126" y="839"/>
                </a:lnTo>
                <a:lnTo>
                  <a:pt x="120" y="853"/>
                </a:lnTo>
                <a:lnTo>
                  <a:pt x="119" y="859"/>
                </a:lnTo>
                <a:lnTo>
                  <a:pt x="117" y="865"/>
                </a:lnTo>
                <a:lnTo>
                  <a:pt x="120" y="871"/>
                </a:lnTo>
                <a:lnTo>
                  <a:pt x="121" y="873"/>
                </a:lnTo>
                <a:lnTo>
                  <a:pt x="123" y="874"/>
                </a:lnTo>
                <a:lnTo>
                  <a:pt x="123" y="874"/>
                </a:lnTo>
                <a:lnTo>
                  <a:pt x="131" y="877"/>
                </a:lnTo>
                <a:lnTo>
                  <a:pt x="139" y="878"/>
                </a:lnTo>
                <a:lnTo>
                  <a:pt x="148" y="878"/>
                </a:lnTo>
                <a:lnTo>
                  <a:pt x="156" y="877"/>
                </a:lnTo>
                <a:lnTo>
                  <a:pt x="172" y="876"/>
                </a:lnTo>
                <a:lnTo>
                  <a:pt x="178" y="874"/>
                </a:lnTo>
                <a:lnTo>
                  <a:pt x="178" y="874"/>
                </a:lnTo>
                <a:lnTo>
                  <a:pt x="179" y="871"/>
                </a:lnTo>
                <a:lnTo>
                  <a:pt x="180" y="868"/>
                </a:lnTo>
                <a:lnTo>
                  <a:pt x="181" y="867"/>
                </a:lnTo>
                <a:lnTo>
                  <a:pt x="181" y="867"/>
                </a:lnTo>
                <a:lnTo>
                  <a:pt x="184" y="867"/>
                </a:lnTo>
                <a:lnTo>
                  <a:pt x="186" y="868"/>
                </a:lnTo>
                <a:lnTo>
                  <a:pt x="187" y="867"/>
                </a:lnTo>
                <a:lnTo>
                  <a:pt x="189" y="864"/>
                </a:lnTo>
                <a:lnTo>
                  <a:pt x="189" y="864"/>
                </a:lnTo>
                <a:lnTo>
                  <a:pt x="191" y="855"/>
                </a:lnTo>
                <a:lnTo>
                  <a:pt x="192" y="846"/>
                </a:lnTo>
                <a:lnTo>
                  <a:pt x="192" y="831"/>
                </a:lnTo>
                <a:lnTo>
                  <a:pt x="192" y="831"/>
                </a:lnTo>
                <a:lnTo>
                  <a:pt x="193" y="826"/>
                </a:lnTo>
                <a:lnTo>
                  <a:pt x="196" y="820"/>
                </a:lnTo>
                <a:lnTo>
                  <a:pt x="196" y="820"/>
                </a:lnTo>
                <a:lnTo>
                  <a:pt x="198" y="801"/>
                </a:lnTo>
                <a:lnTo>
                  <a:pt x="202" y="760"/>
                </a:lnTo>
                <a:lnTo>
                  <a:pt x="207" y="683"/>
                </a:lnTo>
                <a:lnTo>
                  <a:pt x="207" y="683"/>
                </a:lnTo>
                <a:lnTo>
                  <a:pt x="208" y="648"/>
                </a:lnTo>
                <a:lnTo>
                  <a:pt x="208" y="593"/>
                </a:lnTo>
                <a:lnTo>
                  <a:pt x="209" y="539"/>
                </a:lnTo>
                <a:lnTo>
                  <a:pt x="209" y="519"/>
                </a:lnTo>
                <a:lnTo>
                  <a:pt x="210" y="505"/>
                </a:lnTo>
                <a:lnTo>
                  <a:pt x="210" y="505"/>
                </a:lnTo>
                <a:lnTo>
                  <a:pt x="213" y="496"/>
                </a:lnTo>
                <a:lnTo>
                  <a:pt x="214" y="482"/>
                </a:lnTo>
                <a:lnTo>
                  <a:pt x="214" y="451"/>
                </a:lnTo>
                <a:lnTo>
                  <a:pt x="214" y="412"/>
                </a:lnTo>
                <a:lnTo>
                  <a:pt x="214" y="412"/>
                </a:lnTo>
                <a:lnTo>
                  <a:pt x="216" y="412"/>
                </a:lnTo>
                <a:lnTo>
                  <a:pt x="219" y="412"/>
                </a:lnTo>
                <a:lnTo>
                  <a:pt x="218" y="409"/>
                </a:lnTo>
                <a:lnTo>
                  <a:pt x="218" y="409"/>
                </a:lnTo>
                <a:lnTo>
                  <a:pt x="218" y="393"/>
                </a:lnTo>
                <a:lnTo>
                  <a:pt x="218" y="368"/>
                </a:lnTo>
                <a:lnTo>
                  <a:pt x="218" y="333"/>
                </a:lnTo>
                <a:lnTo>
                  <a:pt x="218" y="333"/>
                </a:lnTo>
                <a:lnTo>
                  <a:pt x="222" y="333"/>
                </a:lnTo>
                <a:lnTo>
                  <a:pt x="233" y="333"/>
                </a:lnTo>
                <a:lnTo>
                  <a:pt x="245" y="333"/>
                </a:lnTo>
                <a:lnTo>
                  <a:pt x="250" y="330"/>
                </a:lnTo>
                <a:lnTo>
                  <a:pt x="254" y="329"/>
                </a:lnTo>
                <a:lnTo>
                  <a:pt x="254" y="329"/>
                </a:lnTo>
                <a:lnTo>
                  <a:pt x="256" y="327"/>
                </a:lnTo>
                <a:lnTo>
                  <a:pt x="257" y="324"/>
                </a:lnTo>
                <a:lnTo>
                  <a:pt x="259" y="318"/>
                </a:lnTo>
                <a:lnTo>
                  <a:pt x="259" y="310"/>
                </a:lnTo>
                <a:lnTo>
                  <a:pt x="257" y="300"/>
                </a:lnTo>
                <a:lnTo>
                  <a:pt x="256" y="285"/>
                </a:lnTo>
                <a:lnTo>
                  <a:pt x="254" y="279"/>
                </a:lnTo>
                <a:lnTo>
                  <a:pt x="261" y="279"/>
                </a:lnTo>
                <a:lnTo>
                  <a:pt x="261" y="279"/>
                </a:lnTo>
                <a:lnTo>
                  <a:pt x="256" y="232"/>
                </a:lnTo>
                <a:lnTo>
                  <a:pt x="251" y="195"/>
                </a:lnTo>
                <a:lnTo>
                  <a:pt x="246" y="170"/>
                </a:lnTo>
                <a:lnTo>
                  <a:pt x="246" y="170"/>
                </a:lnTo>
                <a:lnTo>
                  <a:pt x="244" y="163"/>
                </a:lnTo>
                <a:lnTo>
                  <a:pt x="240" y="156"/>
                </a:lnTo>
                <a:lnTo>
                  <a:pt x="232" y="142"/>
                </a:lnTo>
                <a:lnTo>
                  <a:pt x="224" y="134"/>
                </a:lnTo>
                <a:lnTo>
                  <a:pt x="220" y="131"/>
                </a:lnTo>
                <a:lnTo>
                  <a:pt x="218" y="130"/>
                </a:lnTo>
                <a:lnTo>
                  <a:pt x="218" y="130"/>
                </a:lnTo>
                <a:lnTo>
                  <a:pt x="207" y="128"/>
                </a:lnTo>
                <a:lnTo>
                  <a:pt x="197" y="125"/>
                </a:lnTo>
                <a:lnTo>
                  <a:pt x="189" y="123"/>
                </a:lnTo>
                <a:lnTo>
                  <a:pt x="189" y="123"/>
                </a:lnTo>
                <a:lnTo>
                  <a:pt x="181" y="119"/>
                </a:lnTo>
                <a:lnTo>
                  <a:pt x="175" y="116"/>
                </a:lnTo>
                <a:lnTo>
                  <a:pt x="171" y="112"/>
                </a:lnTo>
                <a:lnTo>
                  <a:pt x="167" y="98"/>
                </a:lnTo>
                <a:lnTo>
                  <a:pt x="167" y="98"/>
                </a:lnTo>
                <a:lnTo>
                  <a:pt x="172" y="84"/>
                </a:lnTo>
                <a:lnTo>
                  <a:pt x="174" y="75"/>
                </a:lnTo>
                <a:lnTo>
                  <a:pt x="175" y="71"/>
                </a:lnTo>
                <a:lnTo>
                  <a:pt x="174" y="69"/>
                </a:lnTo>
                <a:lnTo>
                  <a:pt x="174" y="69"/>
                </a:lnTo>
                <a:lnTo>
                  <a:pt x="172" y="66"/>
                </a:lnTo>
                <a:lnTo>
                  <a:pt x="169" y="65"/>
                </a:lnTo>
                <a:lnTo>
                  <a:pt x="167" y="65"/>
                </a:lnTo>
                <a:lnTo>
                  <a:pt x="160" y="51"/>
                </a:lnTo>
                <a:lnTo>
                  <a:pt x="163" y="47"/>
                </a:lnTo>
                <a:lnTo>
                  <a:pt x="163" y="47"/>
                </a:lnTo>
                <a:lnTo>
                  <a:pt x="160" y="31"/>
                </a:lnTo>
                <a:lnTo>
                  <a:pt x="156" y="20"/>
                </a:lnTo>
                <a:lnTo>
                  <a:pt x="152" y="14"/>
                </a:lnTo>
                <a:lnTo>
                  <a:pt x="152" y="14"/>
                </a:lnTo>
                <a:lnTo>
                  <a:pt x="134" y="7"/>
                </a:lnTo>
                <a:lnTo>
                  <a:pt x="122" y="2"/>
                </a:lnTo>
                <a:lnTo>
                  <a:pt x="113" y="0"/>
                </a:lnTo>
                <a:lnTo>
                  <a:pt x="113" y="0"/>
                </a:lnTo>
                <a:lnTo>
                  <a:pt x="105" y="1"/>
                </a:lnTo>
                <a:lnTo>
                  <a:pt x="97" y="4"/>
                </a:lnTo>
                <a:lnTo>
                  <a:pt x="90" y="7"/>
                </a:lnTo>
                <a:lnTo>
                  <a:pt x="84" y="11"/>
                </a:lnTo>
                <a:lnTo>
                  <a:pt x="84" y="11"/>
                </a:lnTo>
                <a:lnTo>
                  <a:pt x="69" y="22"/>
                </a:lnTo>
                <a:lnTo>
                  <a:pt x="62" y="28"/>
                </a:lnTo>
                <a:lnTo>
                  <a:pt x="60" y="30"/>
                </a:lnTo>
                <a:lnTo>
                  <a:pt x="58" y="33"/>
                </a:lnTo>
                <a:lnTo>
                  <a:pt x="58" y="33"/>
                </a:lnTo>
                <a:lnTo>
                  <a:pt x="60" y="51"/>
                </a:lnTo>
                <a:lnTo>
                  <a:pt x="60" y="63"/>
                </a:lnTo>
                <a:lnTo>
                  <a:pt x="58" y="69"/>
                </a:lnTo>
                <a:lnTo>
                  <a:pt x="58" y="69"/>
                </a:lnTo>
                <a:lnTo>
                  <a:pt x="45" y="81"/>
                </a:lnTo>
                <a:lnTo>
                  <a:pt x="38" y="89"/>
                </a:lnTo>
                <a:lnTo>
                  <a:pt x="35" y="92"/>
                </a:lnTo>
                <a:lnTo>
                  <a:pt x="37" y="93"/>
                </a:lnTo>
                <a:lnTo>
                  <a:pt x="37" y="94"/>
                </a:lnTo>
                <a:lnTo>
                  <a:pt x="37" y="94"/>
                </a:lnTo>
                <a:lnTo>
                  <a:pt x="43" y="96"/>
                </a:lnTo>
                <a:lnTo>
                  <a:pt x="52" y="98"/>
                </a:lnTo>
                <a:lnTo>
                  <a:pt x="61" y="98"/>
                </a:lnTo>
                <a:lnTo>
                  <a:pt x="66" y="98"/>
                </a:lnTo>
                <a:lnTo>
                  <a:pt x="66" y="98"/>
                </a:lnTo>
                <a:lnTo>
                  <a:pt x="68" y="96"/>
                </a:lnTo>
                <a:lnTo>
                  <a:pt x="72" y="96"/>
                </a:lnTo>
                <a:lnTo>
                  <a:pt x="76" y="98"/>
                </a:lnTo>
                <a:lnTo>
                  <a:pt x="76" y="98"/>
                </a:lnTo>
                <a:lnTo>
                  <a:pt x="84" y="116"/>
                </a:lnTo>
                <a:lnTo>
                  <a:pt x="84" y="116"/>
                </a:lnTo>
                <a:lnTo>
                  <a:pt x="87" y="127"/>
                </a:lnTo>
                <a:lnTo>
                  <a:pt x="88" y="131"/>
                </a:lnTo>
                <a:lnTo>
                  <a:pt x="91" y="134"/>
                </a:lnTo>
                <a:lnTo>
                  <a:pt x="105" y="141"/>
                </a:lnTo>
                <a:lnTo>
                  <a:pt x="69" y="163"/>
                </a:lnTo>
                <a:lnTo>
                  <a:pt x="69" y="163"/>
                </a:lnTo>
                <a:lnTo>
                  <a:pt x="67" y="166"/>
                </a:lnTo>
                <a:lnTo>
                  <a:pt x="63" y="176"/>
                </a:lnTo>
                <a:lnTo>
                  <a:pt x="56" y="201"/>
                </a:lnTo>
                <a:lnTo>
                  <a:pt x="47" y="239"/>
                </a:lnTo>
                <a:lnTo>
                  <a:pt x="55" y="268"/>
                </a:lnTo>
                <a:lnTo>
                  <a:pt x="55" y="2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6F1FD3B6-9DD1-4487-BD87-0A0CE793A1F4}"/>
              </a:ext>
            </a:extLst>
          </p:cNvPr>
          <p:cNvSpPr>
            <a:spLocks noEditPoints="1"/>
          </p:cNvSpPr>
          <p:nvPr/>
        </p:nvSpPr>
        <p:spPr bwMode="auto">
          <a:xfrm>
            <a:off x="8328375" y="775274"/>
            <a:ext cx="654528" cy="1695632"/>
          </a:xfrm>
          <a:custGeom>
            <a:avLst/>
            <a:gdLst>
              <a:gd name="T0" fmla="*/ 213 w 469"/>
              <a:gd name="T1" fmla="*/ 131 h 1215"/>
              <a:gd name="T2" fmla="*/ 218 w 469"/>
              <a:gd name="T3" fmla="*/ 135 h 1215"/>
              <a:gd name="T4" fmla="*/ 221 w 469"/>
              <a:gd name="T5" fmla="*/ 122 h 1215"/>
              <a:gd name="T6" fmla="*/ 226 w 469"/>
              <a:gd name="T7" fmla="*/ 83 h 1215"/>
              <a:gd name="T8" fmla="*/ 232 w 469"/>
              <a:gd name="T9" fmla="*/ 42 h 1215"/>
              <a:gd name="T10" fmla="*/ 226 w 469"/>
              <a:gd name="T11" fmla="*/ 35 h 1215"/>
              <a:gd name="T12" fmla="*/ 202 w 469"/>
              <a:gd name="T13" fmla="*/ 17 h 1215"/>
              <a:gd name="T14" fmla="*/ 167 w 469"/>
              <a:gd name="T15" fmla="*/ 0 h 1215"/>
              <a:gd name="T16" fmla="*/ 119 w 469"/>
              <a:gd name="T17" fmla="*/ 10 h 1215"/>
              <a:gd name="T18" fmla="*/ 97 w 469"/>
              <a:gd name="T19" fmla="*/ 44 h 1215"/>
              <a:gd name="T20" fmla="*/ 77 w 469"/>
              <a:gd name="T21" fmla="*/ 120 h 1215"/>
              <a:gd name="T22" fmla="*/ 88 w 469"/>
              <a:gd name="T23" fmla="*/ 148 h 1215"/>
              <a:gd name="T24" fmla="*/ 60 w 469"/>
              <a:gd name="T25" fmla="*/ 195 h 1215"/>
              <a:gd name="T26" fmla="*/ 6 w 469"/>
              <a:gd name="T27" fmla="*/ 259 h 1215"/>
              <a:gd name="T28" fmla="*/ 3 w 469"/>
              <a:gd name="T29" fmla="*/ 335 h 1215"/>
              <a:gd name="T30" fmla="*/ 40 w 469"/>
              <a:gd name="T31" fmla="*/ 447 h 1215"/>
              <a:gd name="T32" fmla="*/ 64 w 469"/>
              <a:gd name="T33" fmla="*/ 460 h 1215"/>
              <a:gd name="T34" fmla="*/ 80 w 469"/>
              <a:gd name="T35" fmla="*/ 636 h 1215"/>
              <a:gd name="T36" fmla="*/ 110 w 469"/>
              <a:gd name="T37" fmla="*/ 783 h 1215"/>
              <a:gd name="T38" fmla="*/ 116 w 469"/>
              <a:gd name="T39" fmla="*/ 920 h 1215"/>
              <a:gd name="T40" fmla="*/ 149 w 469"/>
              <a:gd name="T41" fmla="*/ 1099 h 1215"/>
              <a:gd name="T42" fmla="*/ 154 w 469"/>
              <a:gd name="T43" fmla="*/ 1122 h 1215"/>
              <a:gd name="T44" fmla="*/ 159 w 469"/>
              <a:gd name="T45" fmla="*/ 1170 h 1215"/>
              <a:gd name="T46" fmla="*/ 198 w 469"/>
              <a:gd name="T47" fmla="*/ 1176 h 1215"/>
              <a:gd name="T48" fmla="*/ 238 w 469"/>
              <a:gd name="T49" fmla="*/ 1153 h 1215"/>
              <a:gd name="T50" fmla="*/ 279 w 469"/>
              <a:gd name="T51" fmla="*/ 1177 h 1215"/>
              <a:gd name="T52" fmla="*/ 282 w 469"/>
              <a:gd name="T53" fmla="*/ 1199 h 1215"/>
              <a:gd name="T54" fmla="*/ 316 w 469"/>
              <a:gd name="T55" fmla="*/ 1215 h 1215"/>
              <a:gd name="T56" fmla="*/ 359 w 469"/>
              <a:gd name="T57" fmla="*/ 1207 h 1215"/>
              <a:gd name="T58" fmla="*/ 419 w 469"/>
              <a:gd name="T59" fmla="*/ 1200 h 1215"/>
              <a:gd name="T60" fmla="*/ 467 w 469"/>
              <a:gd name="T61" fmla="*/ 1181 h 1215"/>
              <a:gd name="T62" fmla="*/ 459 w 469"/>
              <a:gd name="T63" fmla="*/ 1146 h 1215"/>
              <a:gd name="T64" fmla="*/ 417 w 469"/>
              <a:gd name="T65" fmla="*/ 1143 h 1215"/>
              <a:gd name="T66" fmla="*/ 381 w 469"/>
              <a:gd name="T67" fmla="*/ 1112 h 1215"/>
              <a:gd name="T68" fmla="*/ 369 w 469"/>
              <a:gd name="T69" fmla="*/ 1015 h 1215"/>
              <a:gd name="T70" fmla="*/ 364 w 469"/>
              <a:gd name="T71" fmla="*/ 861 h 1215"/>
              <a:gd name="T72" fmla="*/ 352 w 469"/>
              <a:gd name="T73" fmla="*/ 765 h 1215"/>
              <a:gd name="T74" fmla="*/ 301 w 469"/>
              <a:gd name="T75" fmla="*/ 610 h 1215"/>
              <a:gd name="T76" fmla="*/ 275 w 469"/>
              <a:gd name="T77" fmla="*/ 576 h 1215"/>
              <a:gd name="T78" fmla="*/ 281 w 469"/>
              <a:gd name="T79" fmla="*/ 555 h 1215"/>
              <a:gd name="T80" fmla="*/ 265 w 469"/>
              <a:gd name="T81" fmla="*/ 473 h 1215"/>
              <a:gd name="T82" fmla="*/ 291 w 469"/>
              <a:gd name="T83" fmla="*/ 473 h 1215"/>
              <a:gd name="T84" fmla="*/ 317 w 469"/>
              <a:gd name="T85" fmla="*/ 407 h 1215"/>
              <a:gd name="T86" fmla="*/ 324 w 469"/>
              <a:gd name="T87" fmla="*/ 336 h 1215"/>
              <a:gd name="T88" fmla="*/ 335 w 469"/>
              <a:gd name="T89" fmla="*/ 288 h 1215"/>
              <a:gd name="T90" fmla="*/ 348 w 469"/>
              <a:gd name="T91" fmla="*/ 237 h 1215"/>
              <a:gd name="T92" fmla="*/ 213 w 469"/>
              <a:gd name="T93" fmla="*/ 237 h 1215"/>
              <a:gd name="T94" fmla="*/ 172 w 469"/>
              <a:gd name="T95" fmla="*/ 219 h 1215"/>
              <a:gd name="T96" fmla="*/ 169 w 469"/>
              <a:gd name="T97" fmla="*/ 211 h 1215"/>
              <a:gd name="T98" fmla="*/ 165 w 469"/>
              <a:gd name="T99" fmla="*/ 189 h 1215"/>
              <a:gd name="T100" fmla="*/ 179 w 469"/>
              <a:gd name="T101" fmla="*/ 190 h 1215"/>
              <a:gd name="T102" fmla="*/ 206 w 469"/>
              <a:gd name="T103" fmla="*/ 156 h 1215"/>
              <a:gd name="T104" fmla="*/ 288 w 469"/>
              <a:gd name="T105" fmla="*/ 348 h 1215"/>
              <a:gd name="T106" fmla="*/ 279 w 469"/>
              <a:gd name="T107" fmla="*/ 352 h 1215"/>
              <a:gd name="T108" fmla="*/ 265 w 469"/>
              <a:gd name="T109" fmla="*/ 323 h 1215"/>
              <a:gd name="T110" fmla="*/ 270 w 469"/>
              <a:gd name="T111" fmla="*/ 954 h 1215"/>
              <a:gd name="T112" fmla="*/ 290 w 469"/>
              <a:gd name="T113" fmla="*/ 1052 h 1215"/>
              <a:gd name="T114" fmla="*/ 277 w 469"/>
              <a:gd name="T115" fmla="*/ 1094 h 1215"/>
              <a:gd name="T116" fmla="*/ 245 w 469"/>
              <a:gd name="T117" fmla="*/ 1099 h 1215"/>
              <a:gd name="T118" fmla="*/ 230 w 469"/>
              <a:gd name="T119" fmla="*/ 1070 h 1215"/>
              <a:gd name="T120" fmla="*/ 228 w 469"/>
              <a:gd name="T121" fmla="*/ 1000 h 1215"/>
              <a:gd name="T122" fmla="*/ 223 w 469"/>
              <a:gd name="T123" fmla="*/ 826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9" h="1215">
                <a:moveTo>
                  <a:pt x="206" y="156"/>
                </a:moveTo>
                <a:lnTo>
                  <a:pt x="206" y="156"/>
                </a:lnTo>
                <a:lnTo>
                  <a:pt x="210" y="143"/>
                </a:lnTo>
                <a:lnTo>
                  <a:pt x="213" y="133"/>
                </a:lnTo>
                <a:lnTo>
                  <a:pt x="213" y="133"/>
                </a:lnTo>
                <a:lnTo>
                  <a:pt x="213" y="131"/>
                </a:lnTo>
                <a:lnTo>
                  <a:pt x="213" y="131"/>
                </a:lnTo>
                <a:lnTo>
                  <a:pt x="213" y="133"/>
                </a:lnTo>
                <a:lnTo>
                  <a:pt x="213" y="133"/>
                </a:lnTo>
                <a:lnTo>
                  <a:pt x="214" y="134"/>
                </a:lnTo>
                <a:lnTo>
                  <a:pt x="215" y="135"/>
                </a:lnTo>
                <a:lnTo>
                  <a:pt x="218" y="135"/>
                </a:lnTo>
                <a:lnTo>
                  <a:pt x="221" y="134"/>
                </a:lnTo>
                <a:lnTo>
                  <a:pt x="221" y="134"/>
                </a:lnTo>
                <a:lnTo>
                  <a:pt x="222" y="131"/>
                </a:lnTo>
                <a:lnTo>
                  <a:pt x="222" y="128"/>
                </a:lnTo>
                <a:lnTo>
                  <a:pt x="221" y="122"/>
                </a:lnTo>
                <a:lnTo>
                  <a:pt x="221" y="122"/>
                </a:lnTo>
                <a:lnTo>
                  <a:pt x="221" y="111"/>
                </a:lnTo>
                <a:lnTo>
                  <a:pt x="222" y="103"/>
                </a:lnTo>
                <a:lnTo>
                  <a:pt x="223" y="98"/>
                </a:lnTo>
                <a:lnTo>
                  <a:pt x="223" y="98"/>
                </a:lnTo>
                <a:lnTo>
                  <a:pt x="225" y="92"/>
                </a:lnTo>
                <a:lnTo>
                  <a:pt x="226" y="83"/>
                </a:lnTo>
                <a:lnTo>
                  <a:pt x="228" y="68"/>
                </a:lnTo>
                <a:lnTo>
                  <a:pt x="228" y="68"/>
                </a:lnTo>
                <a:lnTo>
                  <a:pt x="231" y="58"/>
                </a:lnTo>
                <a:lnTo>
                  <a:pt x="232" y="53"/>
                </a:lnTo>
                <a:lnTo>
                  <a:pt x="228" y="45"/>
                </a:lnTo>
                <a:lnTo>
                  <a:pt x="232" y="42"/>
                </a:lnTo>
                <a:lnTo>
                  <a:pt x="232" y="42"/>
                </a:lnTo>
                <a:lnTo>
                  <a:pt x="230" y="40"/>
                </a:lnTo>
                <a:lnTo>
                  <a:pt x="226" y="39"/>
                </a:lnTo>
                <a:lnTo>
                  <a:pt x="226" y="39"/>
                </a:lnTo>
                <a:lnTo>
                  <a:pt x="225" y="38"/>
                </a:lnTo>
                <a:lnTo>
                  <a:pt x="226" y="35"/>
                </a:lnTo>
                <a:lnTo>
                  <a:pt x="228" y="34"/>
                </a:lnTo>
                <a:lnTo>
                  <a:pt x="213" y="31"/>
                </a:lnTo>
                <a:lnTo>
                  <a:pt x="213" y="31"/>
                </a:lnTo>
                <a:lnTo>
                  <a:pt x="212" y="29"/>
                </a:lnTo>
                <a:lnTo>
                  <a:pt x="208" y="21"/>
                </a:lnTo>
                <a:lnTo>
                  <a:pt x="202" y="17"/>
                </a:lnTo>
                <a:lnTo>
                  <a:pt x="198" y="12"/>
                </a:lnTo>
                <a:lnTo>
                  <a:pt x="192" y="8"/>
                </a:lnTo>
                <a:lnTo>
                  <a:pt x="184" y="4"/>
                </a:lnTo>
                <a:lnTo>
                  <a:pt x="184" y="4"/>
                </a:lnTo>
                <a:lnTo>
                  <a:pt x="175" y="1"/>
                </a:lnTo>
                <a:lnTo>
                  <a:pt x="167" y="0"/>
                </a:lnTo>
                <a:lnTo>
                  <a:pt x="159" y="0"/>
                </a:lnTo>
                <a:lnTo>
                  <a:pt x="152" y="0"/>
                </a:lnTo>
                <a:lnTo>
                  <a:pt x="139" y="4"/>
                </a:lnTo>
                <a:lnTo>
                  <a:pt x="127" y="6"/>
                </a:lnTo>
                <a:lnTo>
                  <a:pt x="127" y="6"/>
                </a:lnTo>
                <a:lnTo>
                  <a:pt x="119" y="10"/>
                </a:lnTo>
                <a:lnTo>
                  <a:pt x="114" y="15"/>
                </a:lnTo>
                <a:lnTo>
                  <a:pt x="105" y="26"/>
                </a:lnTo>
                <a:lnTo>
                  <a:pt x="105" y="26"/>
                </a:lnTo>
                <a:lnTo>
                  <a:pt x="102" y="30"/>
                </a:lnTo>
                <a:lnTo>
                  <a:pt x="101" y="34"/>
                </a:lnTo>
                <a:lnTo>
                  <a:pt x="97" y="44"/>
                </a:lnTo>
                <a:lnTo>
                  <a:pt x="94" y="56"/>
                </a:lnTo>
                <a:lnTo>
                  <a:pt x="83" y="83"/>
                </a:lnTo>
                <a:lnTo>
                  <a:pt x="90" y="85"/>
                </a:lnTo>
                <a:lnTo>
                  <a:pt x="77" y="103"/>
                </a:lnTo>
                <a:lnTo>
                  <a:pt x="88" y="105"/>
                </a:lnTo>
                <a:lnTo>
                  <a:pt x="77" y="120"/>
                </a:lnTo>
                <a:lnTo>
                  <a:pt x="77" y="120"/>
                </a:lnTo>
                <a:lnTo>
                  <a:pt x="83" y="120"/>
                </a:lnTo>
                <a:lnTo>
                  <a:pt x="86" y="120"/>
                </a:lnTo>
                <a:lnTo>
                  <a:pt x="86" y="121"/>
                </a:lnTo>
                <a:lnTo>
                  <a:pt x="88" y="122"/>
                </a:lnTo>
                <a:lnTo>
                  <a:pt x="88" y="148"/>
                </a:lnTo>
                <a:lnTo>
                  <a:pt x="80" y="164"/>
                </a:lnTo>
                <a:lnTo>
                  <a:pt x="85" y="164"/>
                </a:lnTo>
                <a:lnTo>
                  <a:pt x="80" y="181"/>
                </a:lnTo>
                <a:lnTo>
                  <a:pt x="80" y="181"/>
                </a:lnTo>
                <a:lnTo>
                  <a:pt x="77" y="184"/>
                </a:lnTo>
                <a:lnTo>
                  <a:pt x="60" y="195"/>
                </a:lnTo>
                <a:lnTo>
                  <a:pt x="60" y="195"/>
                </a:lnTo>
                <a:lnTo>
                  <a:pt x="53" y="202"/>
                </a:lnTo>
                <a:lnTo>
                  <a:pt x="45" y="208"/>
                </a:lnTo>
                <a:lnTo>
                  <a:pt x="30" y="227"/>
                </a:lnTo>
                <a:lnTo>
                  <a:pt x="16" y="245"/>
                </a:lnTo>
                <a:lnTo>
                  <a:pt x="6" y="259"/>
                </a:lnTo>
                <a:lnTo>
                  <a:pt x="6" y="259"/>
                </a:lnTo>
                <a:lnTo>
                  <a:pt x="3" y="267"/>
                </a:lnTo>
                <a:lnTo>
                  <a:pt x="2" y="279"/>
                </a:lnTo>
                <a:lnTo>
                  <a:pt x="0" y="292"/>
                </a:lnTo>
                <a:lnTo>
                  <a:pt x="0" y="306"/>
                </a:lnTo>
                <a:lnTo>
                  <a:pt x="3" y="335"/>
                </a:lnTo>
                <a:lnTo>
                  <a:pt x="6" y="356"/>
                </a:lnTo>
                <a:lnTo>
                  <a:pt x="6" y="356"/>
                </a:lnTo>
                <a:lnTo>
                  <a:pt x="12" y="377"/>
                </a:lnTo>
                <a:lnTo>
                  <a:pt x="23" y="407"/>
                </a:lnTo>
                <a:lnTo>
                  <a:pt x="34" y="435"/>
                </a:lnTo>
                <a:lnTo>
                  <a:pt x="40" y="447"/>
                </a:lnTo>
                <a:lnTo>
                  <a:pt x="43" y="453"/>
                </a:lnTo>
                <a:lnTo>
                  <a:pt x="43" y="453"/>
                </a:lnTo>
                <a:lnTo>
                  <a:pt x="47" y="457"/>
                </a:lnTo>
                <a:lnTo>
                  <a:pt x="53" y="459"/>
                </a:lnTo>
                <a:lnTo>
                  <a:pt x="58" y="460"/>
                </a:lnTo>
                <a:lnTo>
                  <a:pt x="64" y="460"/>
                </a:lnTo>
                <a:lnTo>
                  <a:pt x="73" y="459"/>
                </a:lnTo>
                <a:lnTo>
                  <a:pt x="77" y="459"/>
                </a:lnTo>
                <a:lnTo>
                  <a:pt x="72" y="606"/>
                </a:lnTo>
                <a:lnTo>
                  <a:pt x="80" y="626"/>
                </a:lnTo>
                <a:lnTo>
                  <a:pt x="80" y="626"/>
                </a:lnTo>
                <a:lnTo>
                  <a:pt x="80" y="636"/>
                </a:lnTo>
                <a:lnTo>
                  <a:pt x="81" y="662"/>
                </a:lnTo>
                <a:lnTo>
                  <a:pt x="84" y="695"/>
                </a:lnTo>
                <a:lnTo>
                  <a:pt x="86" y="712"/>
                </a:lnTo>
                <a:lnTo>
                  <a:pt x="90" y="726"/>
                </a:lnTo>
                <a:lnTo>
                  <a:pt x="90" y="726"/>
                </a:lnTo>
                <a:lnTo>
                  <a:pt x="110" y="783"/>
                </a:lnTo>
                <a:lnTo>
                  <a:pt x="116" y="805"/>
                </a:lnTo>
                <a:lnTo>
                  <a:pt x="119" y="815"/>
                </a:lnTo>
                <a:lnTo>
                  <a:pt x="119" y="820"/>
                </a:lnTo>
                <a:lnTo>
                  <a:pt x="119" y="820"/>
                </a:lnTo>
                <a:lnTo>
                  <a:pt x="118" y="864"/>
                </a:lnTo>
                <a:lnTo>
                  <a:pt x="116" y="920"/>
                </a:lnTo>
                <a:lnTo>
                  <a:pt x="116" y="920"/>
                </a:lnTo>
                <a:lnTo>
                  <a:pt x="118" y="933"/>
                </a:lnTo>
                <a:lnTo>
                  <a:pt x="120" y="953"/>
                </a:lnTo>
                <a:lnTo>
                  <a:pt x="129" y="1001"/>
                </a:lnTo>
                <a:lnTo>
                  <a:pt x="141" y="1065"/>
                </a:lnTo>
                <a:lnTo>
                  <a:pt x="149" y="1099"/>
                </a:lnTo>
                <a:lnTo>
                  <a:pt x="157" y="1104"/>
                </a:lnTo>
                <a:lnTo>
                  <a:pt x="159" y="1118"/>
                </a:lnTo>
                <a:lnTo>
                  <a:pt x="159" y="1118"/>
                </a:lnTo>
                <a:lnTo>
                  <a:pt x="158" y="1118"/>
                </a:lnTo>
                <a:lnTo>
                  <a:pt x="157" y="1120"/>
                </a:lnTo>
                <a:lnTo>
                  <a:pt x="154" y="1122"/>
                </a:lnTo>
                <a:lnTo>
                  <a:pt x="154" y="1129"/>
                </a:lnTo>
                <a:lnTo>
                  <a:pt x="154" y="1129"/>
                </a:lnTo>
                <a:lnTo>
                  <a:pt x="154" y="1152"/>
                </a:lnTo>
                <a:lnTo>
                  <a:pt x="155" y="1164"/>
                </a:lnTo>
                <a:lnTo>
                  <a:pt x="157" y="1168"/>
                </a:lnTo>
                <a:lnTo>
                  <a:pt x="159" y="1170"/>
                </a:lnTo>
                <a:lnTo>
                  <a:pt x="159" y="1170"/>
                </a:lnTo>
                <a:lnTo>
                  <a:pt x="166" y="1173"/>
                </a:lnTo>
                <a:lnTo>
                  <a:pt x="176" y="1176"/>
                </a:lnTo>
                <a:lnTo>
                  <a:pt x="188" y="1176"/>
                </a:lnTo>
                <a:lnTo>
                  <a:pt x="198" y="1176"/>
                </a:lnTo>
                <a:lnTo>
                  <a:pt x="198" y="1176"/>
                </a:lnTo>
                <a:lnTo>
                  <a:pt x="202" y="1174"/>
                </a:lnTo>
                <a:lnTo>
                  <a:pt x="206" y="1172"/>
                </a:lnTo>
                <a:lnTo>
                  <a:pt x="217" y="1165"/>
                </a:lnTo>
                <a:lnTo>
                  <a:pt x="227" y="1159"/>
                </a:lnTo>
                <a:lnTo>
                  <a:pt x="238" y="1153"/>
                </a:lnTo>
                <a:lnTo>
                  <a:pt x="238" y="1153"/>
                </a:lnTo>
                <a:lnTo>
                  <a:pt x="265" y="1144"/>
                </a:lnTo>
                <a:lnTo>
                  <a:pt x="282" y="1139"/>
                </a:lnTo>
                <a:lnTo>
                  <a:pt x="284" y="1168"/>
                </a:lnTo>
                <a:lnTo>
                  <a:pt x="284" y="1168"/>
                </a:lnTo>
                <a:lnTo>
                  <a:pt x="283" y="1170"/>
                </a:lnTo>
                <a:lnTo>
                  <a:pt x="279" y="1177"/>
                </a:lnTo>
                <a:lnTo>
                  <a:pt x="278" y="1181"/>
                </a:lnTo>
                <a:lnTo>
                  <a:pt x="278" y="1186"/>
                </a:lnTo>
                <a:lnTo>
                  <a:pt x="278" y="1190"/>
                </a:lnTo>
                <a:lnTo>
                  <a:pt x="279" y="1195"/>
                </a:lnTo>
                <a:lnTo>
                  <a:pt x="279" y="1195"/>
                </a:lnTo>
                <a:lnTo>
                  <a:pt x="282" y="1199"/>
                </a:lnTo>
                <a:lnTo>
                  <a:pt x="286" y="1203"/>
                </a:lnTo>
                <a:lnTo>
                  <a:pt x="291" y="1207"/>
                </a:lnTo>
                <a:lnTo>
                  <a:pt x="296" y="1210"/>
                </a:lnTo>
                <a:lnTo>
                  <a:pt x="301" y="1212"/>
                </a:lnTo>
                <a:lnTo>
                  <a:pt x="309" y="1213"/>
                </a:lnTo>
                <a:lnTo>
                  <a:pt x="316" y="1215"/>
                </a:lnTo>
                <a:lnTo>
                  <a:pt x="324" y="1215"/>
                </a:lnTo>
                <a:lnTo>
                  <a:pt x="324" y="1215"/>
                </a:lnTo>
                <a:lnTo>
                  <a:pt x="331" y="1213"/>
                </a:lnTo>
                <a:lnTo>
                  <a:pt x="337" y="1213"/>
                </a:lnTo>
                <a:lnTo>
                  <a:pt x="347" y="1210"/>
                </a:lnTo>
                <a:lnTo>
                  <a:pt x="359" y="1207"/>
                </a:lnTo>
                <a:lnTo>
                  <a:pt x="367" y="1206"/>
                </a:lnTo>
                <a:lnTo>
                  <a:pt x="378" y="1204"/>
                </a:lnTo>
                <a:lnTo>
                  <a:pt x="378" y="1204"/>
                </a:lnTo>
                <a:lnTo>
                  <a:pt x="391" y="1204"/>
                </a:lnTo>
                <a:lnTo>
                  <a:pt x="406" y="1203"/>
                </a:lnTo>
                <a:lnTo>
                  <a:pt x="419" y="1200"/>
                </a:lnTo>
                <a:lnTo>
                  <a:pt x="433" y="1198"/>
                </a:lnTo>
                <a:lnTo>
                  <a:pt x="445" y="1195"/>
                </a:lnTo>
                <a:lnTo>
                  <a:pt x="455" y="1190"/>
                </a:lnTo>
                <a:lnTo>
                  <a:pt x="463" y="1186"/>
                </a:lnTo>
                <a:lnTo>
                  <a:pt x="467" y="1181"/>
                </a:lnTo>
                <a:lnTo>
                  <a:pt x="467" y="1181"/>
                </a:lnTo>
                <a:lnTo>
                  <a:pt x="469" y="1174"/>
                </a:lnTo>
                <a:lnTo>
                  <a:pt x="469" y="1168"/>
                </a:lnTo>
                <a:lnTo>
                  <a:pt x="468" y="1163"/>
                </a:lnTo>
                <a:lnTo>
                  <a:pt x="467" y="1156"/>
                </a:lnTo>
                <a:lnTo>
                  <a:pt x="463" y="1151"/>
                </a:lnTo>
                <a:lnTo>
                  <a:pt x="459" y="1146"/>
                </a:lnTo>
                <a:lnTo>
                  <a:pt x="454" y="1143"/>
                </a:lnTo>
                <a:lnTo>
                  <a:pt x="447" y="1140"/>
                </a:lnTo>
                <a:lnTo>
                  <a:pt x="447" y="1140"/>
                </a:lnTo>
                <a:lnTo>
                  <a:pt x="440" y="1140"/>
                </a:lnTo>
                <a:lnTo>
                  <a:pt x="432" y="1140"/>
                </a:lnTo>
                <a:lnTo>
                  <a:pt x="417" y="1143"/>
                </a:lnTo>
                <a:lnTo>
                  <a:pt x="400" y="1146"/>
                </a:lnTo>
                <a:lnTo>
                  <a:pt x="400" y="1146"/>
                </a:lnTo>
                <a:lnTo>
                  <a:pt x="393" y="1133"/>
                </a:lnTo>
                <a:lnTo>
                  <a:pt x="386" y="1121"/>
                </a:lnTo>
                <a:lnTo>
                  <a:pt x="381" y="1112"/>
                </a:lnTo>
                <a:lnTo>
                  <a:pt x="381" y="1112"/>
                </a:lnTo>
                <a:lnTo>
                  <a:pt x="377" y="1101"/>
                </a:lnTo>
                <a:lnTo>
                  <a:pt x="374" y="1088"/>
                </a:lnTo>
                <a:lnTo>
                  <a:pt x="372" y="1074"/>
                </a:lnTo>
                <a:lnTo>
                  <a:pt x="370" y="1062"/>
                </a:lnTo>
                <a:lnTo>
                  <a:pt x="370" y="1062"/>
                </a:lnTo>
                <a:lnTo>
                  <a:pt x="369" y="1015"/>
                </a:lnTo>
                <a:lnTo>
                  <a:pt x="368" y="971"/>
                </a:lnTo>
                <a:lnTo>
                  <a:pt x="368" y="971"/>
                </a:lnTo>
                <a:lnTo>
                  <a:pt x="369" y="928"/>
                </a:lnTo>
                <a:lnTo>
                  <a:pt x="368" y="890"/>
                </a:lnTo>
                <a:lnTo>
                  <a:pt x="368" y="890"/>
                </a:lnTo>
                <a:lnTo>
                  <a:pt x="364" y="861"/>
                </a:lnTo>
                <a:lnTo>
                  <a:pt x="361" y="834"/>
                </a:lnTo>
                <a:lnTo>
                  <a:pt x="361" y="809"/>
                </a:lnTo>
                <a:lnTo>
                  <a:pt x="361" y="809"/>
                </a:lnTo>
                <a:lnTo>
                  <a:pt x="360" y="796"/>
                </a:lnTo>
                <a:lnTo>
                  <a:pt x="357" y="782"/>
                </a:lnTo>
                <a:lnTo>
                  <a:pt x="352" y="765"/>
                </a:lnTo>
                <a:lnTo>
                  <a:pt x="348" y="749"/>
                </a:lnTo>
                <a:lnTo>
                  <a:pt x="338" y="722"/>
                </a:lnTo>
                <a:lnTo>
                  <a:pt x="334" y="712"/>
                </a:lnTo>
                <a:lnTo>
                  <a:pt x="299" y="613"/>
                </a:lnTo>
                <a:lnTo>
                  <a:pt x="299" y="613"/>
                </a:lnTo>
                <a:lnTo>
                  <a:pt x="301" y="610"/>
                </a:lnTo>
                <a:lnTo>
                  <a:pt x="303" y="606"/>
                </a:lnTo>
                <a:lnTo>
                  <a:pt x="301" y="603"/>
                </a:lnTo>
                <a:lnTo>
                  <a:pt x="301" y="603"/>
                </a:lnTo>
                <a:lnTo>
                  <a:pt x="287" y="589"/>
                </a:lnTo>
                <a:lnTo>
                  <a:pt x="278" y="580"/>
                </a:lnTo>
                <a:lnTo>
                  <a:pt x="275" y="576"/>
                </a:lnTo>
                <a:lnTo>
                  <a:pt x="275" y="573"/>
                </a:lnTo>
                <a:lnTo>
                  <a:pt x="275" y="573"/>
                </a:lnTo>
                <a:lnTo>
                  <a:pt x="277" y="569"/>
                </a:lnTo>
                <a:lnTo>
                  <a:pt x="279" y="564"/>
                </a:lnTo>
                <a:lnTo>
                  <a:pt x="281" y="558"/>
                </a:lnTo>
                <a:lnTo>
                  <a:pt x="281" y="555"/>
                </a:lnTo>
                <a:lnTo>
                  <a:pt x="279" y="551"/>
                </a:lnTo>
                <a:lnTo>
                  <a:pt x="279" y="551"/>
                </a:lnTo>
                <a:lnTo>
                  <a:pt x="273" y="541"/>
                </a:lnTo>
                <a:lnTo>
                  <a:pt x="270" y="534"/>
                </a:lnTo>
                <a:lnTo>
                  <a:pt x="270" y="534"/>
                </a:lnTo>
                <a:lnTo>
                  <a:pt x="265" y="473"/>
                </a:lnTo>
                <a:lnTo>
                  <a:pt x="265" y="473"/>
                </a:lnTo>
                <a:lnTo>
                  <a:pt x="268" y="474"/>
                </a:lnTo>
                <a:lnTo>
                  <a:pt x="277" y="477"/>
                </a:lnTo>
                <a:lnTo>
                  <a:pt x="281" y="477"/>
                </a:lnTo>
                <a:lnTo>
                  <a:pt x="286" y="476"/>
                </a:lnTo>
                <a:lnTo>
                  <a:pt x="291" y="473"/>
                </a:lnTo>
                <a:lnTo>
                  <a:pt x="295" y="468"/>
                </a:lnTo>
                <a:lnTo>
                  <a:pt x="295" y="468"/>
                </a:lnTo>
                <a:lnTo>
                  <a:pt x="301" y="453"/>
                </a:lnTo>
                <a:lnTo>
                  <a:pt x="308" y="438"/>
                </a:lnTo>
                <a:lnTo>
                  <a:pt x="313" y="421"/>
                </a:lnTo>
                <a:lnTo>
                  <a:pt x="317" y="407"/>
                </a:lnTo>
                <a:lnTo>
                  <a:pt x="317" y="407"/>
                </a:lnTo>
                <a:lnTo>
                  <a:pt x="320" y="390"/>
                </a:lnTo>
                <a:lnTo>
                  <a:pt x="321" y="367"/>
                </a:lnTo>
                <a:lnTo>
                  <a:pt x="324" y="340"/>
                </a:lnTo>
                <a:lnTo>
                  <a:pt x="324" y="336"/>
                </a:lnTo>
                <a:lnTo>
                  <a:pt x="324" y="336"/>
                </a:lnTo>
                <a:lnTo>
                  <a:pt x="327" y="331"/>
                </a:lnTo>
                <a:lnTo>
                  <a:pt x="330" y="326"/>
                </a:lnTo>
                <a:lnTo>
                  <a:pt x="331" y="321"/>
                </a:lnTo>
                <a:lnTo>
                  <a:pt x="331" y="321"/>
                </a:lnTo>
                <a:lnTo>
                  <a:pt x="334" y="301"/>
                </a:lnTo>
                <a:lnTo>
                  <a:pt x="335" y="288"/>
                </a:lnTo>
                <a:lnTo>
                  <a:pt x="335" y="283"/>
                </a:lnTo>
                <a:lnTo>
                  <a:pt x="334" y="279"/>
                </a:lnTo>
                <a:lnTo>
                  <a:pt x="334" y="279"/>
                </a:lnTo>
                <a:lnTo>
                  <a:pt x="329" y="272"/>
                </a:lnTo>
                <a:lnTo>
                  <a:pt x="348" y="240"/>
                </a:lnTo>
                <a:lnTo>
                  <a:pt x="348" y="237"/>
                </a:lnTo>
                <a:lnTo>
                  <a:pt x="307" y="232"/>
                </a:lnTo>
                <a:lnTo>
                  <a:pt x="265" y="211"/>
                </a:lnTo>
                <a:lnTo>
                  <a:pt x="235" y="250"/>
                </a:lnTo>
                <a:lnTo>
                  <a:pt x="235" y="250"/>
                </a:lnTo>
                <a:lnTo>
                  <a:pt x="228" y="246"/>
                </a:lnTo>
                <a:lnTo>
                  <a:pt x="213" y="237"/>
                </a:lnTo>
                <a:lnTo>
                  <a:pt x="213" y="237"/>
                </a:lnTo>
                <a:lnTo>
                  <a:pt x="204" y="232"/>
                </a:lnTo>
                <a:lnTo>
                  <a:pt x="193" y="227"/>
                </a:lnTo>
                <a:lnTo>
                  <a:pt x="182" y="223"/>
                </a:lnTo>
                <a:lnTo>
                  <a:pt x="182" y="223"/>
                </a:lnTo>
                <a:lnTo>
                  <a:pt x="172" y="219"/>
                </a:lnTo>
                <a:lnTo>
                  <a:pt x="166" y="215"/>
                </a:lnTo>
                <a:lnTo>
                  <a:pt x="166" y="215"/>
                </a:lnTo>
                <a:lnTo>
                  <a:pt x="169" y="215"/>
                </a:lnTo>
                <a:lnTo>
                  <a:pt x="169" y="212"/>
                </a:lnTo>
                <a:lnTo>
                  <a:pt x="169" y="211"/>
                </a:lnTo>
                <a:lnTo>
                  <a:pt x="169" y="211"/>
                </a:lnTo>
                <a:lnTo>
                  <a:pt x="166" y="206"/>
                </a:lnTo>
                <a:lnTo>
                  <a:pt x="163" y="203"/>
                </a:lnTo>
                <a:lnTo>
                  <a:pt x="163" y="203"/>
                </a:lnTo>
                <a:lnTo>
                  <a:pt x="163" y="195"/>
                </a:lnTo>
                <a:lnTo>
                  <a:pt x="165" y="190"/>
                </a:lnTo>
                <a:lnTo>
                  <a:pt x="165" y="189"/>
                </a:lnTo>
                <a:lnTo>
                  <a:pt x="166" y="189"/>
                </a:lnTo>
                <a:lnTo>
                  <a:pt x="166" y="189"/>
                </a:lnTo>
                <a:lnTo>
                  <a:pt x="169" y="189"/>
                </a:lnTo>
                <a:lnTo>
                  <a:pt x="172" y="190"/>
                </a:lnTo>
                <a:lnTo>
                  <a:pt x="176" y="191"/>
                </a:lnTo>
                <a:lnTo>
                  <a:pt x="179" y="190"/>
                </a:lnTo>
                <a:lnTo>
                  <a:pt x="182" y="189"/>
                </a:lnTo>
                <a:lnTo>
                  <a:pt x="182" y="189"/>
                </a:lnTo>
                <a:lnTo>
                  <a:pt x="188" y="182"/>
                </a:lnTo>
                <a:lnTo>
                  <a:pt x="195" y="173"/>
                </a:lnTo>
                <a:lnTo>
                  <a:pt x="201" y="164"/>
                </a:lnTo>
                <a:lnTo>
                  <a:pt x="206" y="156"/>
                </a:lnTo>
                <a:lnTo>
                  <a:pt x="206" y="156"/>
                </a:lnTo>
                <a:close/>
                <a:moveTo>
                  <a:pt x="265" y="323"/>
                </a:moveTo>
                <a:lnTo>
                  <a:pt x="290" y="331"/>
                </a:lnTo>
                <a:lnTo>
                  <a:pt x="290" y="331"/>
                </a:lnTo>
                <a:lnTo>
                  <a:pt x="290" y="340"/>
                </a:lnTo>
                <a:lnTo>
                  <a:pt x="288" y="348"/>
                </a:lnTo>
                <a:lnTo>
                  <a:pt x="287" y="353"/>
                </a:lnTo>
                <a:lnTo>
                  <a:pt x="287" y="353"/>
                </a:lnTo>
                <a:lnTo>
                  <a:pt x="282" y="362"/>
                </a:lnTo>
                <a:lnTo>
                  <a:pt x="282" y="362"/>
                </a:lnTo>
                <a:lnTo>
                  <a:pt x="281" y="357"/>
                </a:lnTo>
                <a:lnTo>
                  <a:pt x="279" y="352"/>
                </a:lnTo>
                <a:lnTo>
                  <a:pt x="275" y="345"/>
                </a:lnTo>
                <a:lnTo>
                  <a:pt x="275" y="345"/>
                </a:lnTo>
                <a:lnTo>
                  <a:pt x="270" y="337"/>
                </a:lnTo>
                <a:lnTo>
                  <a:pt x="268" y="331"/>
                </a:lnTo>
                <a:lnTo>
                  <a:pt x="265" y="323"/>
                </a:lnTo>
                <a:lnTo>
                  <a:pt x="265" y="323"/>
                </a:lnTo>
                <a:close/>
                <a:moveTo>
                  <a:pt x="223" y="826"/>
                </a:moveTo>
                <a:lnTo>
                  <a:pt x="262" y="871"/>
                </a:lnTo>
                <a:lnTo>
                  <a:pt x="262" y="871"/>
                </a:lnTo>
                <a:lnTo>
                  <a:pt x="265" y="905"/>
                </a:lnTo>
                <a:lnTo>
                  <a:pt x="270" y="954"/>
                </a:lnTo>
                <a:lnTo>
                  <a:pt x="270" y="954"/>
                </a:lnTo>
                <a:lnTo>
                  <a:pt x="274" y="975"/>
                </a:lnTo>
                <a:lnTo>
                  <a:pt x="281" y="998"/>
                </a:lnTo>
                <a:lnTo>
                  <a:pt x="290" y="1035"/>
                </a:lnTo>
                <a:lnTo>
                  <a:pt x="290" y="1035"/>
                </a:lnTo>
                <a:lnTo>
                  <a:pt x="290" y="1043"/>
                </a:lnTo>
                <a:lnTo>
                  <a:pt x="290" y="1052"/>
                </a:lnTo>
                <a:lnTo>
                  <a:pt x="288" y="1075"/>
                </a:lnTo>
                <a:lnTo>
                  <a:pt x="284" y="1104"/>
                </a:lnTo>
                <a:lnTo>
                  <a:pt x="284" y="1104"/>
                </a:lnTo>
                <a:lnTo>
                  <a:pt x="283" y="1103"/>
                </a:lnTo>
                <a:lnTo>
                  <a:pt x="281" y="1097"/>
                </a:lnTo>
                <a:lnTo>
                  <a:pt x="277" y="1094"/>
                </a:lnTo>
                <a:lnTo>
                  <a:pt x="273" y="1092"/>
                </a:lnTo>
                <a:lnTo>
                  <a:pt x="270" y="1092"/>
                </a:lnTo>
                <a:lnTo>
                  <a:pt x="270" y="1092"/>
                </a:lnTo>
                <a:lnTo>
                  <a:pt x="262" y="1094"/>
                </a:lnTo>
                <a:lnTo>
                  <a:pt x="253" y="1096"/>
                </a:lnTo>
                <a:lnTo>
                  <a:pt x="245" y="1099"/>
                </a:lnTo>
                <a:lnTo>
                  <a:pt x="245" y="1099"/>
                </a:lnTo>
                <a:lnTo>
                  <a:pt x="236" y="1086"/>
                </a:lnTo>
                <a:lnTo>
                  <a:pt x="231" y="1075"/>
                </a:lnTo>
                <a:lnTo>
                  <a:pt x="230" y="1071"/>
                </a:lnTo>
                <a:lnTo>
                  <a:pt x="230" y="1070"/>
                </a:lnTo>
                <a:lnTo>
                  <a:pt x="230" y="1070"/>
                </a:lnTo>
                <a:lnTo>
                  <a:pt x="236" y="1060"/>
                </a:lnTo>
                <a:lnTo>
                  <a:pt x="239" y="1053"/>
                </a:lnTo>
                <a:lnTo>
                  <a:pt x="240" y="1048"/>
                </a:lnTo>
                <a:lnTo>
                  <a:pt x="240" y="1048"/>
                </a:lnTo>
                <a:lnTo>
                  <a:pt x="236" y="1031"/>
                </a:lnTo>
                <a:lnTo>
                  <a:pt x="228" y="1000"/>
                </a:lnTo>
                <a:lnTo>
                  <a:pt x="215" y="951"/>
                </a:lnTo>
                <a:lnTo>
                  <a:pt x="215" y="951"/>
                </a:lnTo>
                <a:lnTo>
                  <a:pt x="217" y="931"/>
                </a:lnTo>
                <a:lnTo>
                  <a:pt x="219" y="888"/>
                </a:lnTo>
                <a:lnTo>
                  <a:pt x="223" y="826"/>
                </a:lnTo>
                <a:lnTo>
                  <a:pt x="223" y="8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5A4AB702-1FAF-415D-89C4-441E5CDD03F7}"/>
              </a:ext>
            </a:extLst>
          </p:cNvPr>
          <p:cNvSpPr>
            <a:spLocks/>
          </p:cNvSpPr>
          <p:nvPr/>
        </p:nvSpPr>
        <p:spPr bwMode="auto">
          <a:xfrm>
            <a:off x="6565627" y="801463"/>
            <a:ext cx="564235" cy="1684386"/>
          </a:xfrm>
          <a:custGeom>
            <a:avLst/>
            <a:gdLst>
              <a:gd name="T0" fmla="*/ 138 w 407"/>
              <a:gd name="T1" fmla="*/ 363 h 1215"/>
              <a:gd name="T2" fmla="*/ 111 w 407"/>
              <a:gd name="T3" fmla="*/ 358 h 1215"/>
              <a:gd name="T4" fmla="*/ 7 w 407"/>
              <a:gd name="T5" fmla="*/ 307 h 1215"/>
              <a:gd name="T6" fmla="*/ 0 w 407"/>
              <a:gd name="T7" fmla="*/ 319 h 1215"/>
              <a:gd name="T8" fmla="*/ 95 w 407"/>
              <a:gd name="T9" fmla="*/ 399 h 1215"/>
              <a:gd name="T10" fmla="*/ 106 w 407"/>
              <a:gd name="T11" fmla="*/ 415 h 1215"/>
              <a:gd name="T12" fmla="*/ 151 w 407"/>
              <a:gd name="T13" fmla="*/ 416 h 1215"/>
              <a:gd name="T14" fmla="*/ 126 w 407"/>
              <a:gd name="T15" fmla="*/ 528 h 1215"/>
              <a:gd name="T16" fmla="*/ 121 w 407"/>
              <a:gd name="T17" fmla="*/ 591 h 1215"/>
              <a:gd name="T18" fmla="*/ 112 w 407"/>
              <a:gd name="T19" fmla="*/ 616 h 1215"/>
              <a:gd name="T20" fmla="*/ 155 w 407"/>
              <a:gd name="T21" fmla="*/ 630 h 1215"/>
              <a:gd name="T22" fmla="*/ 136 w 407"/>
              <a:gd name="T23" fmla="*/ 814 h 1215"/>
              <a:gd name="T24" fmla="*/ 126 w 407"/>
              <a:gd name="T25" fmla="*/ 871 h 1215"/>
              <a:gd name="T26" fmla="*/ 142 w 407"/>
              <a:gd name="T27" fmla="*/ 960 h 1215"/>
              <a:gd name="T28" fmla="*/ 132 w 407"/>
              <a:gd name="T29" fmla="*/ 1049 h 1215"/>
              <a:gd name="T30" fmla="*/ 141 w 407"/>
              <a:gd name="T31" fmla="*/ 1153 h 1215"/>
              <a:gd name="T32" fmla="*/ 107 w 407"/>
              <a:gd name="T33" fmla="*/ 1162 h 1215"/>
              <a:gd name="T34" fmla="*/ 98 w 407"/>
              <a:gd name="T35" fmla="*/ 1162 h 1215"/>
              <a:gd name="T36" fmla="*/ 63 w 407"/>
              <a:gd name="T37" fmla="*/ 1171 h 1215"/>
              <a:gd name="T38" fmla="*/ 51 w 407"/>
              <a:gd name="T39" fmla="*/ 1180 h 1215"/>
              <a:gd name="T40" fmla="*/ 59 w 407"/>
              <a:gd name="T41" fmla="*/ 1196 h 1215"/>
              <a:gd name="T42" fmla="*/ 117 w 407"/>
              <a:gd name="T43" fmla="*/ 1215 h 1215"/>
              <a:gd name="T44" fmla="*/ 203 w 407"/>
              <a:gd name="T45" fmla="*/ 1206 h 1215"/>
              <a:gd name="T46" fmla="*/ 242 w 407"/>
              <a:gd name="T47" fmla="*/ 1206 h 1215"/>
              <a:gd name="T48" fmla="*/ 248 w 407"/>
              <a:gd name="T49" fmla="*/ 1187 h 1215"/>
              <a:gd name="T50" fmla="*/ 319 w 407"/>
              <a:gd name="T51" fmla="*/ 1184 h 1215"/>
              <a:gd name="T52" fmla="*/ 328 w 407"/>
              <a:gd name="T53" fmla="*/ 1172 h 1215"/>
              <a:gd name="T54" fmla="*/ 325 w 407"/>
              <a:gd name="T55" fmla="*/ 1153 h 1215"/>
              <a:gd name="T56" fmla="*/ 330 w 407"/>
              <a:gd name="T57" fmla="*/ 1123 h 1215"/>
              <a:gd name="T58" fmla="*/ 313 w 407"/>
              <a:gd name="T59" fmla="*/ 844 h 1215"/>
              <a:gd name="T60" fmla="*/ 314 w 407"/>
              <a:gd name="T61" fmla="*/ 781 h 1215"/>
              <a:gd name="T62" fmla="*/ 358 w 407"/>
              <a:gd name="T63" fmla="*/ 673 h 1215"/>
              <a:gd name="T64" fmla="*/ 382 w 407"/>
              <a:gd name="T65" fmla="*/ 601 h 1215"/>
              <a:gd name="T66" fmla="*/ 407 w 407"/>
              <a:gd name="T67" fmla="*/ 300 h 1215"/>
              <a:gd name="T68" fmla="*/ 391 w 407"/>
              <a:gd name="T69" fmla="*/ 243 h 1215"/>
              <a:gd name="T70" fmla="*/ 355 w 407"/>
              <a:gd name="T71" fmla="*/ 161 h 1215"/>
              <a:gd name="T72" fmla="*/ 344 w 407"/>
              <a:gd name="T73" fmla="*/ 127 h 1215"/>
              <a:gd name="T74" fmla="*/ 339 w 407"/>
              <a:gd name="T75" fmla="*/ 93 h 1215"/>
              <a:gd name="T76" fmla="*/ 339 w 407"/>
              <a:gd name="T77" fmla="*/ 49 h 1215"/>
              <a:gd name="T78" fmla="*/ 327 w 407"/>
              <a:gd name="T79" fmla="*/ 23 h 1215"/>
              <a:gd name="T80" fmla="*/ 296 w 407"/>
              <a:gd name="T81" fmla="*/ 6 h 1215"/>
              <a:gd name="T82" fmla="*/ 266 w 407"/>
              <a:gd name="T83" fmla="*/ 6 h 1215"/>
              <a:gd name="T84" fmla="*/ 228 w 407"/>
              <a:gd name="T85" fmla="*/ 0 h 1215"/>
              <a:gd name="T86" fmla="*/ 194 w 407"/>
              <a:gd name="T87" fmla="*/ 14 h 1215"/>
              <a:gd name="T88" fmla="*/ 175 w 407"/>
              <a:gd name="T89" fmla="*/ 40 h 1215"/>
              <a:gd name="T90" fmla="*/ 160 w 407"/>
              <a:gd name="T91" fmla="*/ 63 h 1215"/>
              <a:gd name="T92" fmla="*/ 169 w 407"/>
              <a:gd name="T93" fmla="*/ 90 h 1215"/>
              <a:gd name="T94" fmla="*/ 184 w 407"/>
              <a:gd name="T95" fmla="*/ 102 h 1215"/>
              <a:gd name="T96" fmla="*/ 194 w 407"/>
              <a:gd name="T97" fmla="*/ 131 h 1215"/>
              <a:gd name="T98" fmla="*/ 189 w 407"/>
              <a:gd name="T99" fmla="*/ 161 h 1215"/>
              <a:gd name="T100" fmla="*/ 203 w 407"/>
              <a:gd name="T101" fmla="*/ 161 h 1215"/>
              <a:gd name="T102" fmla="*/ 209 w 407"/>
              <a:gd name="T103" fmla="*/ 184 h 1215"/>
              <a:gd name="T104" fmla="*/ 219 w 407"/>
              <a:gd name="T105" fmla="*/ 191 h 1215"/>
              <a:gd name="T106" fmla="*/ 257 w 407"/>
              <a:gd name="T107" fmla="*/ 189 h 1215"/>
              <a:gd name="T108" fmla="*/ 252 w 407"/>
              <a:gd name="T109" fmla="*/ 213 h 1215"/>
              <a:gd name="T110" fmla="*/ 252 w 407"/>
              <a:gd name="T111" fmla="*/ 223 h 1215"/>
              <a:gd name="T112" fmla="*/ 248 w 407"/>
              <a:gd name="T113" fmla="*/ 252 h 1215"/>
              <a:gd name="T114" fmla="*/ 194 w 407"/>
              <a:gd name="T115" fmla="*/ 354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7" h="1215">
                <a:moveTo>
                  <a:pt x="184" y="379"/>
                </a:moveTo>
                <a:lnTo>
                  <a:pt x="151" y="379"/>
                </a:lnTo>
                <a:lnTo>
                  <a:pt x="151" y="379"/>
                </a:lnTo>
                <a:lnTo>
                  <a:pt x="145" y="369"/>
                </a:lnTo>
                <a:lnTo>
                  <a:pt x="138" y="363"/>
                </a:lnTo>
                <a:lnTo>
                  <a:pt x="134" y="360"/>
                </a:lnTo>
                <a:lnTo>
                  <a:pt x="132" y="359"/>
                </a:lnTo>
                <a:lnTo>
                  <a:pt x="132" y="359"/>
                </a:lnTo>
                <a:lnTo>
                  <a:pt x="123" y="358"/>
                </a:lnTo>
                <a:lnTo>
                  <a:pt x="111" y="358"/>
                </a:lnTo>
                <a:lnTo>
                  <a:pt x="98" y="359"/>
                </a:lnTo>
                <a:lnTo>
                  <a:pt x="87" y="359"/>
                </a:lnTo>
                <a:lnTo>
                  <a:pt x="11" y="306"/>
                </a:lnTo>
                <a:lnTo>
                  <a:pt x="11" y="306"/>
                </a:lnTo>
                <a:lnTo>
                  <a:pt x="7" y="307"/>
                </a:lnTo>
                <a:lnTo>
                  <a:pt x="3" y="308"/>
                </a:lnTo>
                <a:lnTo>
                  <a:pt x="1" y="311"/>
                </a:lnTo>
                <a:lnTo>
                  <a:pt x="1" y="311"/>
                </a:lnTo>
                <a:lnTo>
                  <a:pt x="0" y="315"/>
                </a:lnTo>
                <a:lnTo>
                  <a:pt x="0" y="319"/>
                </a:lnTo>
                <a:lnTo>
                  <a:pt x="1" y="325"/>
                </a:lnTo>
                <a:lnTo>
                  <a:pt x="83" y="379"/>
                </a:lnTo>
                <a:lnTo>
                  <a:pt x="83" y="379"/>
                </a:lnTo>
                <a:lnTo>
                  <a:pt x="90" y="390"/>
                </a:lnTo>
                <a:lnTo>
                  <a:pt x="95" y="399"/>
                </a:lnTo>
                <a:lnTo>
                  <a:pt x="98" y="407"/>
                </a:lnTo>
                <a:lnTo>
                  <a:pt x="98" y="407"/>
                </a:lnTo>
                <a:lnTo>
                  <a:pt x="98" y="410"/>
                </a:lnTo>
                <a:lnTo>
                  <a:pt x="100" y="411"/>
                </a:lnTo>
                <a:lnTo>
                  <a:pt x="106" y="415"/>
                </a:lnTo>
                <a:lnTo>
                  <a:pt x="111" y="416"/>
                </a:lnTo>
                <a:lnTo>
                  <a:pt x="117" y="416"/>
                </a:lnTo>
                <a:lnTo>
                  <a:pt x="117" y="416"/>
                </a:lnTo>
                <a:lnTo>
                  <a:pt x="136" y="416"/>
                </a:lnTo>
                <a:lnTo>
                  <a:pt x="151" y="416"/>
                </a:lnTo>
                <a:lnTo>
                  <a:pt x="155" y="422"/>
                </a:lnTo>
                <a:lnTo>
                  <a:pt x="155" y="422"/>
                </a:lnTo>
                <a:lnTo>
                  <a:pt x="142" y="474"/>
                </a:lnTo>
                <a:lnTo>
                  <a:pt x="132" y="510"/>
                </a:lnTo>
                <a:lnTo>
                  <a:pt x="126" y="528"/>
                </a:lnTo>
                <a:lnTo>
                  <a:pt x="126" y="528"/>
                </a:lnTo>
                <a:lnTo>
                  <a:pt x="125" y="531"/>
                </a:lnTo>
                <a:lnTo>
                  <a:pt x="125" y="539"/>
                </a:lnTo>
                <a:lnTo>
                  <a:pt x="123" y="560"/>
                </a:lnTo>
                <a:lnTo>
                  <a:pt x="121" y="591"/>
                </a:lnTo>
                <a:lnTo>
                  <a:pt x="121" y="591"/>
                </a:lnTo>
                <a:lnTo>
                  <a:pt x="115" y="601"/>
                </a:lnTo>
                <a:lnTo>
                  <a:pt x="111" y="609"/>
                </a:lnTo>
                <a:lnTo>
                  <a:pt x="111" y="612"/>
                </a:lnTo>
                <a:lnTo>
                  <a:pt x="112" y="616"/>
                </a:lnTo>
                <a:lnTo>
                  <a:pt x="112" y="616"/>
                </a:lnTo>
                <a:lnTo>
                  <a:pt x="116" y="617"/>
                </a:lnTo>
                <a:lnTo>
                  <a:pt x="121" y="620"/>
                </a:lnTo>
                <a:lnTo>
                  <a:pt x="136" y="625"/>
                </a:lnTo>
                <a:lnTo>
                  <a:pt x="155" y="630"/>
                </a:lnTo>
                <a:lnTo>
                  <a:pt x="155" y="630"/>
                </a:lnTo>
                <a:lnTo>
                  <a:pt x="147" y="715"/>
                </a:lnTo>
                <a:lnTo>
                  <a:pt x="141" y="777"/>
                </a:lnTo>
                <a:lnTo>
                  <a:pt x="138" y="801"/>
                </a:lnTo>
                <a:lnTo>
                  <a:pt x="136" y="814"/>
                </a:lnTo>
                <a:lnTo>
                  <a:pt x="136" y="814"/>
                </a:lnTo>
                <a:lnTo>
                  <a:pt x="129" y="839"/>
                </a:lnTo>
                <a:lnTo>
                  <a:pt x="126" y="853"/>
                </a:lnTo>
                <a:lnTo>
                  <a:pt x="126" y="871"/>
                </a:lnTo>
                <a:lnTo>
                  <a:pt x="126" y="871"/>
                </a:lnTo>
                <a:lnTo>
                  <a:pt x="128" y="883"/>
                </a:lnTo>
                <a:lnTo>
                  <a:pt x="129" y="896"/>
                </a:lnTo>
                <a:lnTo>
                  <a:pt x="136" y="923"/>
                </a:lnTo>
                <a:lnTo>
                  <a:pt x="141" y="949"/>
                </a:lnTo>
                <a:lnTo>
                  <a:pt x="142" y="960"/>
                </a:lnTo>
                <a:lnTo>
                  <a:pt x="141" y="969"/>
                </a:lnTo>
                <a:lnTo>
                  <a:pt x="141" y="969"/>
                </a:lnTo>
                <a:lnTo>
                  <a:pt x="140" y="981"/>
                </a:lnTo>
                <a:lnTo>
                  <a:pt x="137" y="999"/>
                </a:lnTo>
                <a:lnTo>
                  <a:pt x="132" y="1049"/>
                </a:lnTo>
                <a:lnTo>
                  <a:pt x="126" y="1114"/>
                </a:lnTo>
                <a:lnTo>
                  <a:pt x="155" y="1119"/>
                </a:lnTo>
                <a:lnTo>
                  <a:pt x="155" y="1148"/>
                </a:lnTo>
                <a:lnTo>
                  <a:pt x="141" y="1153"/>
                </a:lnTo>
                <a:lnTo>
                  <a:pt x="141" y="1153"/>
                </a:lnTo>
                <a:lnTo>
                  <a:pt x="133" y="1152"/>
                </a:lnTo>
                <a:lnTo>
                  <a:pt x="128" y="1152"/>
                </a:lnTo>
                <a:lnTo>
                  <a:pt x="121" y="1153"/>
                </a:lnTo>
                <a:lnTo>
                  <a:pt x="121" y="1153"/>
                </a:lnTo>
                <a:lnTo>
                  <a:pt x="107" y="1162"/>
                </a:lnTo>
                <a:lnTo>
                  <a:pt x="107" y="1162"/>
                </a:lnTo>
                <a:lnTo>
                  <a:pt x="103" y="1162"/>
                </a:lnTo>
                <a:lnTo>
                  <a:pt x="99" y="1162"/>
                </a:lnTo>
                <a:lnTo>
                  <a:pt x="98" y="1162"/>
                </a:lnTo>
                <a:lnTo>
                  <a:pt x="98" y="1162"/>
                </a:lnTo>
                <a:lnTo>
                  <a:pt x="93" y="1172"/>
                </a:lnTo>
                <a:lnTo>
                  <a:pt x="93" y="1172"/>
                </a:lnTo>
                <a:lnTo>
                  <a:pt x="78" y="1171"/>
                </a:lnTo>
                <a:lnTo>
                  <a:pt x="67" y="1170"/>
                </a:lnTo>
                <a:lnTo>
                  <a:pt x="63" y="1171"/>
                </a:lnTo>
                <a:lnTo>
                  <a:pt x="59" y="1172"/>
                </a:lnTo>
                <a:lnTo>
                  <a:pt x="59" y="1172"/>
                </a:lnTo>
                <a:lnTo>
                  <a:pt x="54" y="1175"/>
                </a:lnTo>
                <a:lnTo>
                  <a:pt x="52" y="1178"/>
                </a:lnTo>
                <a:lnTo>
                  <a:pt x="51" y="1180"/>
                </a:lnTo>
                <a:lnTo>
                  <a:pt x="51" y="1184"/>
                </a:lnTo>
                <a:lnTo>
                  <a:pt x="52" y="1188"/>
                </a:lnTo>
                <a:lnTo>
                  <a:pt x="55" y="1192"/>
                </a:lnTo>
                <a:lnTo>
                  <a:pt x="59" y="1196"/>
                </a:lnTo>
                <a:lnTo>
                  <a:pt x="59" y="1196"/>
                </a:lnTo>
                <a:lnTo>
                  <a:pt x="70" y="1205"/>
                </a:lnTo>
                <a:lnTo>
                  <a:pt x="83" y="1210"/>
                </a:lnTo>
                <a:lnTo>
                  <a:pt x="99" y="1214"/>
                </a:lnTo>
                <a:lnTo>
                  <a:pt x="117" y="1215"/>
                </a:lnTo>
                <a:lnTo>
                  <a:pt x="117" y="1215"/>
                </a:lnTo>
                <a:lnTo>
                  <a:pt x="140" y="1214"/>
                </a:lnTo>
                <a:lnTo>
                  <a:pt x="164" y="1210"/>
                </a:lnTo>
                <a:lnTo>
                  <a:pt x="188" y="1206"/>
                </a:lnTo>
                <a:lnTo>
                  <a:pt x="197" y="1206"/>
                </a:lnTo>
                <a:lnTo>
                  <a:pt x="203" y="1206"/>
                </a:lnTo>
                <a:lnTo>
                  <a:pt x="203" y="1206"/>
                </a:lnTo>
                <a:lnTo>
                  <a:pt x="227" y="1208"/>
                </a:lnTo>
                <a:lnTo>
                  <a:pt x="237" y="1208"/>
                </a:lnTo>
                <a:lnTo>
                  <a:pt x="240" y="1208"/>
                </a:lnTo>
                <a:lnTo>
                  <a:pt x="242" y="1206"/>
                </a:lnTo>
                <a:lnTo>
                  <a:pt x="242" y="1206"/>
                </a:lnTo>
                <a:lnTo>
                  <a:pt x="245" y="1201"/>
                </a:lnTo>
                <a:lnTo>
                  <a:pt x="246" y="1195"/>
                </a:lnTo>
                <a:lnTo>
                  <a:pt x="248" y="1187"/>
                </a:lnTo>
                <a:lnTo>
                  <a:pt x="248" y="1187"/>
                </a:lnTo>
                <a:lnTo>
                  <a:pt x="258" y="1187"/>
                </a:lnTo>
                <a:lnTo>
                  <a:pt x="283" y="1188"/>
                </a:lnTo>
                <a:lnTo>
                  <a:pt x="297" y="1188"/>
                </a:lnTo>
                <a:lnTo>
                  <a:pt x="309" y="1187"/>
                </a:lnTo>
                <a:lnTo>
                  <a:pt x="319" y="1184"/>
                </a:lnTo>
                <a:lnTo>
                  <a:pt x="322" y="1183"/>
                </a:lnTo>
                <a:lnTo>
                  <a:pt x="325" y="1182"/>
                </a:lnTo>
                <a:lnTo>
                  <a:pt x="325" y="1182"/>
                </a:lnTo>
                <a:lnTo>
                  <a:pt x="327" y="1178"/>
                </a:lnTo>
                <a:lnTo>
                  <a:pt x="328" y="1172"/>
                </a:lnTo>
                <a:lnTo>
                  <a:pt x="328" y="1163"/>
                </a:lnTo>
                <a:lnTo>
                  <a:pt x="327" y="1155"/>
                </a:lnTo>
                <a:lnTo>
                  <a:pt x="326" y="1153"/>
                </a:lnTo>
                <a:lnTo>
                  <a:pt x="325" y="1153"/>
                </a:lnTo>
                <a:lnTo>
                  <a:pt x="325" y="1153"/>
                </a:lnTo>
                <a:lnTo>
                  <a:pt x="321" y="1150"/>
                </a:lnTo>
                <a:lnTo>
                  <a:pt x="318" y="1148"/>
                </a:lnTo>
                <a:lnTo>
                  <a:pt x="315" y="1142"/>
                </a:lnTo>
                <a:lnTo>
                  <a:pt x="330" y="1123"/>
                </a:lnTo>
                <a:lnTo>
                  <a:pt x="330" y="1123"/>
                </a:lnTo>
                <a:lnTo>
                  <a:pt x="328" y="1006"/>
                </a:lnTo>
                <a:lnTo>
                  <a:pt x="326" y="923"/>
                </a:lnTo>
                <a:lnTo>
                  <a:pt x="325" y="882"/>
                </a:lnTo>
                <a:lnTo>
                  <a:pt x="325" y="882"/>
                </a:lnTo>
                <a:lnTo>
                  <a:pt x="313" y="844"/>
                </a:lnTo>
                <a:lnTo>
                  <a:pt x="306" y="819"/>
                </a:lnTo>
                <a:lnTo>
                  <a:pt x="305" y="810"/>
                </a:lnTo>
                <a:lnTo>
                  <a:pt x="305" y="803"/>
                </a:lnTo>
                <a:lnTo>
                  <a:pt x="305" y="803"/>
                </a:lnTo>
                <a:lnTo>
                  <a:pt x="314" y="781"/>
                </a:lnTo>
                <a:lnTo>
                  <a:pt x="330" y="744"/>
                </a:lnTo>
                <a:lnTo>
                  <a:pt x="348" y="702"/>
                </a:lnTo>
                <a:lnTo>
                  <a:pt x="355" y="685"/>
                </a:lnTo>
                <a:lnTo>
                  <a:pt x="358" y="673"/>
                </a:lnTo>
                <a:lnTo>
                  <a:pt x="358" y="673"/>
                </a:lnTo>
                <a:lnTo>
                  <a:pt x="364" y="652"/>
                </a:lnTo>
                <a:lnTo>
                  <a:pt x="364" y="650"/>
                </a:lnTo>
                <a:lnTo>
                  <a:pt x="373" y="650"/>
                </a:lnTo>
                <a:lnTo>
                  <a:pt x="373" y="650"/>
                </a:lnTo>
                <a:lnTo>
                  <a:pt x="382" y="601"/>
                </a:lnTo>
                <a:lnTo>
                  <a:pt x="388" y="561"/>
                </a:lnTo>
                <a:lnTo>
                  <a:pt x="392" y="528"/>
                </a:lnTo>
                <a:lnTo>
                  <a:pt x="392" y="528"/>
                </a:lnTo>
                <a:lnTo>
                  <a:pt x="400" y="412"/>
                </a:lnTo>
                <a:lnTo>
                  <a:pt x="407" y="300"/>
                </a:lnTo>
                <a:lnTo>
                  <a:pt x="407" y="300"/>
                </a:lnTo>
                <a:lnTo>
                  <a:pt x="405" y="289"/>
                </a:lnTo>
                <a:lnTo>
                  <a:pt x="403" y="274"/>
                </a:lnTo>
                <a:lnTo>
                  <a:pt x="398" y="259"/>
                </a:lnTo>
                <a:lnTo>
                  <a:pt x="391" y="243"/>
                </a:lnTo>
                <a:lnTo>
                  <a:pt x="378" y="213"/>
                </a:lnTo>
                <a:lnTo>
                  <a:pt x="368" y="189"/>
                </a:lnTo>
                <a:lnTo>
                  <a:pt x="368" y="189"/>
                </a:lnTo>
                <a:lnTo>
                  <a:pt x="361" y="174"/>
                </a:lnTo>
                <a:lnTo>
                  <a:pt x="355" y="161"/>
                </a:lnTo>
                <a:lnTo>
                  <a:pt x="348" y="150"/>
                </a:lnTo>
                <a:lnTo>
                  <a:pt x="344" y="150"/>
                </a:lnTo>
                <a:lnTo>
                  <a:pt x="339" y="141"/>
                </a:lnTo>
                <a:lnTo>
                  <a:pt x="348" y="141"/>
                </a:lnTo>
                <a:lnTo>
                  <a:pt x="344" y="127"/>
                </a:lnTo>
                <a:lnTo>
                  <a:pt x="353" y="127"/>
                </a:lnTo>
                <a:lnTo>
                  <a:pt x="353" y="127"/>
                </a:lnTo>
                <a:lnTo>
                  <a:pt x="345" y="113"/>
                </a:lnTo>
                <a:lnTo>
                  <a:pt x="340" y="100"/>
                </a:lnTo>
                <a:lnTo>
                  <a:pt x="339" y="93"/>
                </a:lnTo>
                <a:lnTo>
                  <a:pt x="339" y="88"/>
                </a:lnTo>
                <a:lnTo>
                  <a:pt x="339" y="88"/>
                </a:lnTo>
                <a:lnTo>
                  <a:pt x="340" y="76"/>
                </a:lnTo>
                <a:lnTo>
                  <a:pt x="340" y="63"/>
                </a:lnTo>
                <a:lnTo>
                  <a:pt x="339" y="49"/>
                </a:lnTo>
                <a:lnTo>
                  <a:pt x="336" y="42"/>
                </a:lnTo>
                <a:lnTo>
                  <a:pt x="334" y="34"/>
                </a:lnTo>
                <a:lnTo>
                  <a:pt x="334" y="34"/>
                </a:lnTo>
                <a:lnTo>
                  <a:pt x="331" y="28"/>
                </a:lnTo>
                <a:lnTo>
                  <a:pt x="327" y="23"/>
                </a:lnTo>
                <a:lnTo>
                  <a:pt x="323" y="19"/>
                </a:lnTo>
                <a:lnTo>
                  <a:pt x="318" y="15"/>
                </a:lnTo>
                <a:lnTo>
                  <a:pt x="308" y="10"/>
                </a:lnTo>
                <a:lnTo>
                  <a:pt x="296" y="6"/>
                </a:lnTo>
                <a:lnTo>
                  <a:pt x="296" y="6"/>
                </a:lnTo>
                <a:lnTo>
                  <a:pt x="289" y="4"/>
                </a:lnTo>
                <a:lnTo>
                  <a:pt x="284" y="3"/>
                </a:lnTo>
                <a:lnTo>
                  <a:pt x="275" y="4"/>
                </a:lnTo>
                <a:lnTo>
                  <a:pt x="269" y="6"/>
                </a:lnTo>
                <a:lnTo>
                  <a:pt x="266" y="6"/>
                </a:lnTo>
                <a:lnTo>
                  <a:pt x="266" y="6"/>
                </a:lnTo>
                <a:lnTo>
                  <a:pt x="262" y="4"/>
                </a:lnTo>
                <a:lnTo>
                  <a:pt x="252" y="2"/>
                </a:lnTo>
                <a:lnTo>
                  <a:pt x="239" y="0"/>
                </a:lnTo>
                <a:lnTo>
                  <a:pt x="228" y="0"/>
                </a:lnTo>
                <a:lnTo>
                  <a:pt x="228" y="0"/>
                </a:lnTo>
                <a:lnTo>
                  <a:pt x="223" y="2"/>
                </a:lnTo>
                <a:lnTo>
                  <a:pt x="216" y="3"/>
                </a:lnTo>
                <a:lnTo>
                  <a:pt x="205" y="8"/>
                </a:lnTo>
                <a:lnTo>
                  <a:pt x="194" y="14"/>
                </a:lnTo>
                <a:lnTo>
                  <a:pt x="189" y="15"/>
                </a:lnTo>
                <a:lnTo>
                  <a:pt x="189" y="15"/>
                </a:lnTo>
                <a:lnTo>
                  <a:pt x="194" y="20"/>
                </a:lnTo>
                <a:lnTo>
                  <a:pt x="169" y="34"/>
                </a:lnTo>
                <a:lnTo>
                  <a:pt x="175" y="40"/>
                </a:lnTo>
                <a:lnTo>
                  <a:pt x="175" y="40"/>
                </a:lnTo>
                <a:lnTo>
                  <a:pt x="166" y="51"/>
                </a:lnTo>
                <a:lnTo>
                  <a:pt x="160" y="59"/>
                </a:lnTo>
                <a:lnTo>
                  <a:pt x="159" y="63"/>
                </a:lnTo>
                <a:lnTo>
                  <a:pt x="160" y="63"/>
                </a:lnTo>
                <a:lnTo>
                  <a:pt x="169" y="63"/>
                </a:lnTo>
                <a:lnTo>
                  <a:pt x="169" y="63"/>
                </a:lnTo>
                <a:lnTo>
                  <a:pt x="168" y="77"/>
                </a:lnTo>
                <a:lnTo>
                  <a:pt x="168" y="88"/>
                </a:lnTo>
                <a:lnTo>
                  <a:pt x="169" y="90"/>
                </a:lnTo>
                <a:lnTo>
                  <a:pt x="169" y="93"/>
                </a:lnTo>
                <a:lnTo>
                  <a:pt x="169" y="93"/>
                </a:lnTo>
                <a:lnTo>
                  <a:pt x="179" y="98"/>
                </a:lnTo>
                <a:lnTo>
                  <a:pt x="184" y="102"/>
                </a:lnTo>
                <a:lnTo>
                  <a:pt x="184" y="102"/>
                </a:lnTo>
                <a:lnTo>
                  <a:pt x="186" y="106"/>
                </a:lnTo>
                <a:lnTo>
                  <a:pt x="190" y="114"/>
                </a:lnTo>
                <a:lnTo>
                  <a:pt x="194" y="123"/>
                </a:lnTo>
                <a:lnTo>
                  <a:pt x="194" y="127"/>
                </a:lnTo>
                <a:lnTo>
                  <a:pt x="194" y="131"/>
                </a:lnTo>
                <a:lnTo>
                  <a:pt x="194" y="131"/>
                </a:lnTo>
                <a:lnTo>
                  <a:pt x="189" y="148"/>
                </a:lnTo>
                <a:lnTo>
                  <a:pt x="188" y="156"/>
                </a:lnTo>
                <a:lnTo>
                  <a:pt x="189" y="158"/>
                </a:lnTo>
                <a:lnTo>
                  <a:pt x="189" y="161"/>
                </a:lnTo>
                <a:lnTo>
                  <a:pt x="189" y="161"/>
                </a:lnTo>
                <a:lnTo>
                  <a:pt x="193" y="161"/>
                </a:lnTo>
                <a:lnTo>
                  <a:pt x="198" y="161"/>
                </a:lnTo>
                <a:lnTo>
                  <a:pt x="203" y="161"/>
                </a:lnTo>
                <a:lnTo>
                  <a:pt x="203" y="161"/>
                </a:lnTo>
                <a:lnTo>
                  <a:pt x="205" y="173"/>
                </a:lnTo>
                <a:lnTo>
                  <a:pt x="206" y="180"/>
                </a:lnTo>
                <a:lnTo>
                  <a:pt x="207" y="183"/>
                </a:lnTo>
                <a:lnTo>
                  <a:pt x="209" y="184"/>
                </a:lnTo>
                <a:lnTo>
                  <a:pt x="209" y="184"/>
                </a:lnTo>
                <a:lnTo>
                  <a:pt x="215" y="187"/>
                </a:lnTo>
                <a:lnTo>
                  <a:pt x="218" y="188"/>
                </a:lnTo>
                <a:lnTo>
                  <a:pt x="218" y="189"/>
                </a:lnTo>
                <a:lnTo>
                  <a:pt x="218" y="189"/>
                </a:lnTo>
                <a:lnTo>
                  <a:pt x="219" y="191"/>
                </a:lnTo>
                <a:lnTo>
                  <a:pt x="223" y="192"/>
                </a:lnTo>
                <a:lnTo>
                  <a:pt x="228" y="193"/>
                </a:lnTo>
                <a:lnTo>
                  <a:pt x="233" y="195"/>
                </a:lnTo>
                <a:lnTo>
                  <a:pt x="233" y="195"/>
                </a:lnTo>
                <a:lnTo>
                  <a:pt x="257" y="189"/>
                </a:lnTo>
                <a:lnTo>
                  <a:pt x="262" y="199"/>
                </a:lnTo>
                <a:lnTo>
                  <a:pt x="262" y="199"/>
                </a:lnTo>
                <a:lnTo>
                  <a:pt x="258" y="206"/>
                </a:lnTo>
                <a:lnTo>
                  <a:pt x="254" y="212"/>
                </a:lnTo>
                <a:lnTo>
                  <a:pt x="252" y="213"/>
                </a:lnTo>
                <a:lnTo>
                  <a:pt x="252" y="213"/>
                </a:lnTo>
                <a:lnTo>
                  <a:pt x="250" y="214"/>
                </a:lnTo>
                <a:lnTo>
                  <a:pt x="250" y="217"/>
                </a:lnTo>
                <a:lnTo>
                  <a:pt x="250" y="219"/>
                </a:lnTo>
                <a:lnTo>
                  <a:pt x="252" y="223"/>
                </a:lnTo>
                <a:lnTo>
                  <a:pt x="252" y="223"/>
                </a:lnTo>
                <a:lnTo>
                  <a:pt x="253" y="226"/>
                </a:lnTo>
                <a:lnTo>
                  <a:pt x="253" y="230"/>
                </a:lnTo>
                <a:lnTo>
                  <a:pt x="250" y="239"/>
                </a:lnTo>
                <a:lnTo>
                  <a:pt x="248" y="252"/>
                </a:lnTo>
                <a:lnTo>
                  <a:pt x="248" y="252"/>
                </a:lnTo>
                <a:lnTo>
                  <a:pt x="231" y="272"/>
                </a:lnTo>
                <a:lnTo>
                  <a:pt x="214" y="291"/>
                </a:lnTo>
                <a:lnTo>
                  <a:pt x="214" y="291"/>
                </a:lnTo>
                <a:lnTo>
                  <a:pt x="194" y="354"/>
                </a:lnTo>
                <a:lnTo>
                  <a:pt x="184" y="3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CCC2E613-03E3-4DA9-9C30-E885E2DD3310}"/>
              </a:ext>
            </a:extLst>
          </p:cNvPr>
          <p:cNvSpPr>
            <a:spLocks/>
          </p:cNvSpPr>
          <p:nvPr/>
        </p:nvSpPr>
        <p:spPr bwMode="auto">
          <a:xfrm>
            <a:off x="927249" y="2708920"/>
            <a:ext cx="548834" cy="1712198"/>
          </a:xfrm>
          <a:custGeom>
            <a:avLst/>
            <a:gdLst>
              <a:gd name="T0" fmla="*/ 182 w 401"/>
              <a:gd name="T1" fmla="*/ 237 h 1251"/>
              <a:gd name="T2" fmla="*/ 194 w 401"/>
              <a:gd name="T3" fmla="*/ 233 h 1251"/>
              <a:gd name="T4" fmla="*/ 195 w 401"/>
              <a:gd name="T5" fmla="*/ 289 h 1251"/>
              <a:gd name="T6" fmla="*/ 190 w 401"/>
              <a:gd name="T7" fmla="*/ 319 h 1251"/>
              <a:gd name="T8" fmla="*/ 139 w 401"/>
              <a:gd name="T9" fmla="*/ 356 h 1251"/>
              <a:gd name="T10" fmla="*/ 99 w 401"/>
              <a:gd name="T11" fmla="*/ 304 h 1251"/>
              <a:gd name="T12" fmla="*/ 4 w 401"/>
              <a:gd name="T13" fmla="*/ 261 h 1251"/>
              <a:gd name="T14" fmla="*/ 0 w 401"/>
              <a:gd name="T15" fmla="*/ 268 h 1251"/>
              <a:gd name="T16" fmla="*/ 23 w 401"/>
              <a:gd name="T17" fmla="*/ 292 h 1251"/>
              <a:gd name="T18" fmla="*/ 4 w 401"/>
              <a:gd name="T19" fmla="*/ 296 h 1251"/>
              <a:gd name="T20" fmla="*/ 8 w 401"/>
              <a:gd name="T21" fmla="*/ 304 h 1251"/>
              <a:gd name="T22" fmla="*/ 19 w 401"/>
              <a:gd name="T23" fmla="*/ 339 h 1251"/>
              <a:gd name="T24" fmla="*/ 28 w 401"/>
              <a:gd name="T25" fmla="*/ 349 h 1251"/>
              <a:gd name="T26" fmla="*/ 60 w 401"/>
              <a:gd name="T27" fmla="*/ 352 h 1251"/>
              <a:gd name="T28" fmla="*/ 155 w 401"/>
              <a:gd name="T29" fmla="*/ 422 h 1251"/>
              <a:gd name="T30" fmla="*/ 135 w 401"/>
              <a:gd name="T31" fmla="*/ 568 h 1251"/>
              <a:gd name="T32" fmla="*/ 151 w 401"/>
              <a:gd name="T33" fmla="*/ 632 h 1251"/>
              <a:gd name="T34" fmla="*/ 167 w 401"/>
              <a:gd name="T35" fmla="*/ 637 h 1251"/>
              <a:gd name="T36" fmla="*/ 177 w 401"/>
              <a:gd name="T37" fmla="*/ 717 h 1251"/>
              <a:gd name="T38" fmla="*/ 169 w 401"/>
              <a:gd name="T39" fmla="*/ 817 h 1251"/>
              <a:gd name="T40" fmla="*/ 156 w 401"/>
              <a:gd name="T41" fmla="*/ 872 h 1251"/>
              <a:gd name="T42" fmla="*/ 131 w 401"/>
              <a:gd name="T43" fmla="*/ 1034 h 1251"/>
              <a:gd name="T44" fmla="*/ 131 w 401"/>
              <a:gd name="T45" fmla="*/ 1168 h 1251"/>
              <a:gd name="T46" fmla="*/ 131 w 401"/>
              <a:gd name="T47" fmla="*/ 1180 h 1251"/>
              <a:gd name="T48" fmla="*/ 71 w 401"/>
              <a:gd name="T49" fmla="*/ 1208 h 1251"/>
              <a:gd name="T50" fmla="*/ 53 w 401"/>
              <a:gd name="T51" fmla="*/ 1230 h 1251"/>
              <a:gd name="T52" fmla="*/ 53 w 401"/>
              <a:gd name="T53" fmla="*/ 1243 h 1251"/>
              <a:gd name="T54" fmla="*/ 68 w 401"/>
              <a:gd name="T55" fmla="*/ 1251 h 1251"/>
              <a:gd name="T56" fmla="*/ 241 w 401"/>
              <a:gd name="T57" fmla="*/ 1243 h 1251"/>
              <a:gd name="T58" fmla="*/ 254 w 401"/>
              <a:gd name="T59" fmla="*/ 1236 h 1251"/>
              <a:gd name="T60" fmla="*/ 262 w 401"/>
              <a:gd name="T61" fmla="*/ 1220 h 1251"/>
              <a:gd name="T62" fmla="*/ 365 w 401"/>
              <a:gd name="T63" fmla="*/ 1224 h 1251"/>
              <a:gd name="T64" fmla="*/ 357 w 401"/>
              <a:gd name="T65" fmla="*/ 1193 h 1251"/>
              <a:gd name="T66" fmla="*/ 361 w 401"/>
              <a:gd name="T67" fmla="*/ 1109 h 1251"/>
              <a:gd name="T68" fmla="*/ 354 w 401"/>
              <a:gd name="T69" fmla="*/ 1096 h 1251"/>
              <a:gd name="T70" fmla="*/ 353 w 401"/>
              <a:gd name="T71" fmla="*/ 895 h 1251"/>
              <a:gd name="T72" fmla="*/ 358 w 401"/>
              <a:gd name="T73" fmla="*/ 719 h 1251"/>
              <a:gd name="T74" fmla="*/ 374 w 401"/>
              <a:gd name="T75" fmla="*/ 683 h 1251"/>
              <a:gd name="T76" fmla="*/ 396 w 401"/>
              <a:gd name="T77" fmla="*/ 602 h 1251"/>
              <a:gd name="T78" fmla="*/ 401 w 401"/>
              <a:gd name="T79" fmla="*/ 511 h 1251"/>
              <a:gd name="T80" fmla="*/ 393 w 401"/>
              <a:gd name="T81" fmla="*/ 352 h 1251"/>
              <a:gd name="T82" fmla="*/ 306 w 401"/>
              <a:gd name="T83" fmla="*/ 138 h 1251"/>
              <a:gd name="T84" fmla="*/ 280 w 401"/>
              <a:gd name="T85" fmla="*/ 109 h 1251"/>
              <a:gd name="T86" fmla="*/ 254 w 401"/>
              <a:gd name="T87" fmla="*/ 95 h 1251"/>
              <a:gd name="T88" fmla="*/ 250 w 401"/>
              <a:gd name="T89" fmla="*/ 75 h 1251"/>
              <a:gd name="T90" fmla="*/ 246 w 401"/>
              <a:gd name="T91" fmla="*/ 58 h 1251"/>
              <a:gd name="T92" fmla="*/ 211 w 401"/>
              <a:gd name="T93" fmla="*/ 27 h 1251"/>
              <a:gd name="T94" fmla="*/ 151 w 401"/>
              <a:gd name="T95" fmla="*/ 0 h 1251"/>
              <a:gd name="T96" fmla="*/ 111 w 401"/>
              <a:gd name="T97" fmla="*/ 19 h 1251"/>
              <a:gd name="T98" fmla="*/ 91 w 401"/>
              <a:gd name="T99" fmla="*/ 39 h 1251"/>
              <a:gd name="T100" fmla="*/ 73 w 401"/>
              <a:gd name="T101" fmla="*/ 72 h 1251"/>
              <a:gd name="T102" fmla="*/ 71 w 401"/>
              <a:gd name="T103" fmla="*/ 95 h 1251"/>
              <a:gd name="T104" fmla="*/ 83 w 401"/>
              <a:gd name="T105" fmla="*/ 122 h 1251"/>
              <a:gd name="T106" fmla="*/ 113 w 401"/>
              <a:gd name="T107" fmla="*/ 131 h 1251"/>
              <a:gd name="T108" fmla="*/ 125 w 401"/>
              <a:gd name="T109" fmla="*/ 150 h 1251"/>
              <a:gd name="T110" fmla="*/ 129 w 401"/>
              <a:gd name="T111" fmla="*/ 163 h 1251"/>
              <a:gd name="T112" fmla="*/ 148 w 401"/>
              <a:gd name="T113" fmla="*/ 160 h 1251"/>
              <a:gd name="T114" fmla="*/ 159 w 401"/>
              <a:gd name="T115" fmla="*/ 165 h 1251"/>
              <a:gd name="T116" fmla="*/ 170 w 401"/>
              <a:gd name="T117" fmla="*/ 177 h 1251"/>
              <a:gd name="T118" fmla="*/ 198 w 401"/>
              <a:gd name="T119" fmla="*/ 165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1" h="1251">
                <a:moveTo>
                  <a:pt x="198" y="165"/>
                </a:moveTo>
                <a:lnTo>
                  <a:pt x="202" y="181"/>
                </a:lnTo>
                <a:lnTo>
                  <a:pt x="186" y="206"/>
                </a:lnTo>
                <a:lnTo>
                  <a:pt x="182" y="237"/>
                </a:lnTo>
                <a:lnTo>
                  <a:pt x="182" y="237"/>
                </a:lnTo>
                <a:lnTo>
                  <a:pt x="189" y="234"/>
                </a:lnTo>
                <a:lnTo>
                  <a:pt x="194" y="233"/>
                </a:lnTo>
                <a:lnTo>
                  <a:pt x="194" y="233"/>
                </a:lnTo>
                <a:lnTo>
                  <a:pt x="194" y="233"/>
                </a:lnTo>
                <a:lnTo>
                  <a:pt x="194" y="242"/>
                </a:lnTo>
                <a:lnTo>
                  <a:pt x="195" y="264"/>
                </a:lnTo>
                <a:lnTo>
                  <a:pt x="195" y="289"/>
                </a:lnTo>
                <a:lnTo>
                  <a:pt x="195" y="298"/>
                </a:lnTo>
                <a:lnTo>
                  <a:pt x="194" y="304"/>
                </a:lnTo>
                <a:lnTo>
                  <a:pt x="194" y="304"/>
                </a:lnTo>
                <a:lnTo>
                  <a:pt x="190" y="319"/>
                </a:lnTo>
                <a:lnTo>
                  <a:pt x="185" y="343"/>
                </a:lnTo>
                <a:lnTo>
                  <a:pt x="178" y="375"/>
                </a:lnTo>
                <a:lnTo>
                  <a:pt x="178" y="375"/>
                </a:lnTo>
                <a:lnTo>
                  <a:pt x="139" y="356"/>
                </a:lnTo>
                <a:lnTo>
                  <a:pt x="139" y="356"/>
                </a:lnTo>
                <a:lnTo>
                  <a:pt x="112" y="332"/>
                </a:lnTo>
                <a:lnTo>
                  <a:pt x="87" y="311"/>
                </a:lnTo>
                <a:lnTo>
                  <a:pt x="99" y="304"/>
                </a:lnTo>
                <a:lnTo>
                  <a:pt x="99" y="296"/>
                </a:lnTo>
                <a:lnTo>
                  <a:pt x="32" y="249"/>
                </a:lnTo>
                <a:lnTo>
                  <a:pt x="23" y="249"/>
                </a:lnTo>
                <a:lnTo>
                  <a:pt x="4" y="261"/>
                </a:lnTo>
                <a:lnTo>
                  <a:pt x="4" y="261"/>
                </a:lnTo>
                <a:lnTo>
                  <a:pt x="1" y="264"/>
                </a:lnTo>
                <a:lnTo>
                  <a:pt x="0" y="267"/>
                </a:lnTo>
                <a:lnTo>
                  <a:pt x="0" y="268"/>
                </a:lnTo>
                <a:lnTo>
                  <a:pt x="0" y="268"/>
                </a:lnTo>
                <a:lnTo>
                  <a:pt x="13" y="280"/>
                </a:lnTo>
                <a:lnTo>
                  <a:pt x="23" y="292"/>
                </a:lnTo>
                <a:lnTo>
                  <a:pt x="23" y="292"/>
                </a:lnTo>
                <a:lnTo>
                  <a:pt x="13" y="293"/>
                </a:lnTo>
                <a:lnTo>
                  <a:pt x="6" y="294"/>
                </a:lnTo>
                <a:lnTo>
                  <a:pt x="5" y="296"/>
                </a:lnTo>
                <a:lnTo>
                  <a:pt x="4" y="296"/>
                </a:lnTo>
                <a:lnTo>
                  <a:pt x="4" y="296"/>
                </a:lnTo>
                <a:lnTo>
                  <a:pt x="5" y="300"/>
                </a:lnTo>
                <a:lnTo>
                  <a:pt x="6" y="302"/>
                </a:lnTo>
                <a:lnTo>
                  <a:pt x="8" y="304"/>
                </a:lnTo>
                <a:lnTo>
                  <a:pt x="15" y="307"/>
                </a:lnTo>
                <a:lnTo>
                  <a:pt x="15" y="307"/>
                </a:lnTo>
                <a:lnTo>
                  <a:pt x="17" y="324"/>
                </a:lnTo>
                <a:lnTo>
                  <a:pt x="19" y="339"/>
                </a:lnTo>
                <a:lnTo>
                  <a:pt x="21" y="344"/>
                </a:lnTo>
                <a:lnTo>
                  <a:pt x="23" y="348"/>
                </a:lnTo>
                <a:lnTo>
                  <a:pt x="23" y="348"/>
                </a:lnTo>
                <a:lnTo>
                  <a:pt x="28" y="349"/>
                </a:lnTo>
                <a:lnTo>
                  <a:pt x="34" y="350"/>
                </a:lnTo>
                <a:lnTo>
                  <a:pt x="45" y="352"/>
                </a:lnTo>
                <a:lnTo>
                  <a:pt x="60" y="352"/>
                </a:lnTo>
                <a:lnTo>
                  <a:pt x="60" y="352"/>
                </a:lnTo>
                <a:lnTo>
                  <a:pt x="147" y="414"/>
                </a:lnTo>
                <a:lnTo>
                  <a:pt x="147" y="414"/>
                </a:lnTo>
                <a:lnTo>
                  <a:pt x="155" y="422"/>
                </a:lnTo>
                <a:lnTo>
                  <a:pt x="155" y="422"/>
                </a:lnTo>
                <a:lnTo>
                  <a:pt x="146" y="486"/>
                </a:lnTo>
                <a:lnTo>
                  <a:pt x="138" y="536"/>
                </a:lnTo>
                <a:lnTo>
                  <a:pt x="135" y="568"/>
                </a:lnTo>
                <a:lnTo>
                  <a:pt x="135" y="568"/>
                </a:lnTo>
                <a:lnTo>
                  <a:pt x="135" y="579"/>
                </a:lnTo>
                <a:lnTo>
                  <a:pt x="138" y="590"/>
                </a:lnTo>
                <a:lnTo>
                  <a:pt x="144" y="614"/>
                </a:lnTo>
                <a:lnTo>
                  <a:pt x="151" y="632"/>
                </a:lnTo>
                <a:lnTo>
                  <a:pt x="155" y="640"/>
                </a:lnTo>
                <a:lnTo>
                  <a:pt x="155" y="640"/>
                </a:lnTo>
                <a:lnTo>
                  <a:pt x="159" y="639"/>
                </a:lnTo>
                <a:lnTo>
                  <a:pt x="167" y="637"/>
                </a:lnTo>
                <a:lnTo>
                  <a:pt x="178" y="636"/>
                </a:lnTo>
                <a:lnTo>
                  <a:pt x="178" y="636"/>
                </a:lnTo>
                <a:lnTo>
                  <a:pt x="178" y="661"/>
                </a:lnTo>
                <a:lnTo>
                  <a:pt x="177" y="717"/>
                </a:lnTo>
                <a:lnTo>
                  <a:pt x="176" y="749"/>
                </a:lnTo>
                <a:lnTo>
                  <a:pt x="174" y="781"/>
                </a:lnTo>
                <a:lnTo>
                  <a:pt x="170" y="807"/>
                </a:lnTo>
                <a:lnTo>
                  <a:pt x="169" y="817"/>
                </a:lnTo>
                <a:lnTo>
                  <a:pt x="167" y="825"/>
                </a:lnTo>
                <a:lnTo>
                  <a:pt x="167" y="825"/>
                </a:lnTo>
                <a:lnTo>
                  <a:pt x="161" y="843"/>
                </a:lnTo>
                <a:lnTo>
                  <a:pt x="156" y="872"/>
                </a:lnTo>
                <a:lnTo>
                  <a:pt x="144" y="942"/>
                </a:lnTo>
                <a:lnTo>
                  <a:pt x="135" y="1006"/>
                </a:lnTo>
                <a:lnTo>
                  <a:pt x="131" y="1034"/>
                </a:lnTo>
                <a:lnTo>
                  <a:pt x="131" y="1034"/>
                </a:lnTo>
                <a:lnTo>
                  <a:pt x="130" y="1056"/>
                </a:lnTo>
                <a:lnTo>
                  <a:pt x="130" y="1101"/>
                </a:lnTo>
                <a:lnTo>
                  <a:pt x="130" y="1147"/>
                </a:lnTo>
                <a:lnTo>
                  <a:pt x="131" y="1168"/>
                </a:lnTo>
                <a:lnTo>
                  <a:pt x="131" y="1168"/>
                </a:lnTo>
                <a:lnTo>
                  <a:pt x="131" y="1170"/>
                </a:lnTo>
                <a:lnTo>
                  <a:pt x="131" y="1174"/>
                </a:lnTo>
                <a:lnTo>
                  <a:pt x="131" y="1180"/>
                </a:lnTo>
                <a:lnTo>
                  <a:pt x="99" y="1200"/>
                </a:lnTo>
                <a:lnTo>
                  <a:pt x="99" y="1200"/>
                </a:lnTo>
                <a:lnTo>
                  <a:pt x="71" y="1208"/>
                </a:lnTo>
                <a:lnTo>
                  <a:pt x="71" y="1208"/>
                </a:lnTo>
                <a:lnTo>
                  <a:pt x="68" y="1211"/>
                </a:lnTo>
                <a:lnTo>
                  <a:pt x="61" y="1216"/>
                </a:lnTo>
                <a:lnTo>
                  <a:pt x="55" y="1225"/>
                </a:lnTo>
                <a:lnTo>
                  <a:pt x="53" y="1230"/>
                </a:lnTo>
                <a:lnTo>
                  <a:pt x="52" y="1236"/>
                </a:lnTo>
                <a:lnTo>
                  <a:pt x="52" y="1236"/>
                </a:lnTo>
                <a:lnTo>
                  <a:pt x="52" y="1240"/>
                </a:lnTo>
                <a:lnTo>
                  <a:pt x="53" y="1243"/>
                </a:lnTo>
                <a:lnTo>
                  <a:pt x="56" y="1246"/>
                </a:lnTo>
                <a:lnTo>
                  <a:pt x="58" y="1249"/>
                </a:lnTo>
                <a:lnTo>
                  <a:pt x="65" y="1251"/>
                </a:lnTo>
                <a:lnTo>
                  <a:pt x="68" y="1251"/>
                </a:lnTo>
                <a:lnTo>
                  <a:pt x="68" y="1251"/>
                </a:lnTo>
                <a:lnTo>
                  <a:pt x="234" y="1243"/>
                </a:lnTo>
                <a:lnTo>
                  <a:pt x="234" y="1243"/>
                </a:lnTo>
                <a:lnTo>
                  <a:pt x="241" y="1243"/>
                </a:lnTo>
                <a:lnTo>
                  <a:pt x="246" y="1241"/>
                </a:lnTo>
                <a:lnTo>
                  <a:pt x="250" y="1238"/>
                </a:lnTo>
                <a:lnTo>
                  <a:pt x="254" y="1236"/>
                </a:lnTo>
                <a:lnTo>
                  <a:pt x="254" y="1236"/>
                </a:lnTo>
                <a:lnTo>
                  <a:pt x="256" y="1232"/>
                </a:lnTo>
                <a:lnTo>
                  <a:pt x="259" y="1225"/>
                </a:lnTo>
                <a:lnTo>
                  <a:pt x="262" y="1220"/>
                </a:lnTo>
                <a:lnTo>
                  <a:pt x="262" y="1220"/>
                </a:lnTo>
                <a:lnTo>
                  <a:pt x="311" y="1223"/>
                </a:lnTo>
                <a:lnTo>
                  <a:pt x="346" y="1224"/>
                </a:lnTo>
                <a:lnTo>
                  <a:pt x="365" y="1224"/>
                </a:lnTo>
                <a:lnTo>
                  <a:pt x="365" y="1224"/>
                </a:lnTo>
                <a:lnTo>
                  <a:pt x="366" y="1221"/>
                </a:lnTo>
                <a:lnTo>
                  <a:pt x="366" y="1217"/>
                </a:lnTo>
                <a:lnTo>
                  <a:pt x="363" y="1207"/>
                </a:lnTo>
                <a:lnTo>
                  <a:pt x="357" y="1193"/>
                </a:lnTo>
                <a:lnTo>
                  <a:pt x="376" y="1180"/>
                </a:lnTo>
                <a:lnTo>
                  <a:pt x="376" y="1180"/>
                </a:lnTo>
                <a:lnTo>
                  <a:pt x="370" y="1146"/>
                </a:lnTo>
                <a:lnTo>
                  <a:pt x="361" y="1109"/>
                </a:lnTo>
                <a:lnTo>
                  <a:pt x="361" y="1109"/>
                </a:lnTo>
                <a:lnTo>
                  <a:pt x="359" y="1107"/>
                </a:lnTo>
                <a:lnTo>
                  <a:pt x="356" y="1104"/>
                </a:lnTo>
                <a:lnTo>
                  <a:pt x="354" y="1096"/>
                </a:lnTo>
                <a:lnTo>
                  <a:pt x="353" y="1082"/>
                </a:lnTo>
                <a:lnTo>
                  <a:pt x="353" y="1082"/>
                </a:lnTo>
                <a:lnTo>
                  <a:pt x="353" y="979"/>
                </a:lnTo>
                <a:lnTo>
                  <a:pt x="353" y="895"/>
                </a:lnTo>
                <a:lnTo>
                  <a:pt x="353" y="734"/>
                </a:lnTo>
                <a:lnTo>
                  <a:pt x="353" y="734"/>
                </a:lnTo>
                <a:lnTo>
                  <a:pt x="354" y="727"/>
                </a:lnTo>
                <a:lnTo>
                  <a:pt x="358" y="719"/>
                </a:lnTo>
                <a:lnTo>
                  <a:pt x="365" y="706"/>
                </a:lnTo>
                <a:lnTo>
                  <a:pt x="365" y="706"/>
                </a:lnTo>
                <a:lnTo>
                  <a:pt x="370" y="697"/>
                </a:lnTo>
                <a:lnTo>
                  <a:pt x="374" y="683"/>
                </a:lnTo>
                <a:lnTo>
                  <a:pt x="383" y="648"/>
                </a:lnTo>
                <a:lnTo>
                  <a:pt x="393" y="603"/>
                </a:lnTo>
                <a:lnTo>
                  <a:pt x="393" y="603"/>
                </a:lnTo>
                <a:lnTo>
                  <a:pt x="396" y="602"/>
                </a:lnTo>
                <a:lnTo>
                  <a:pt x="401" y="599"/>
                </a:lnTo>
                <a:lnTo>
                  <a:pt x="401" y="599"/>
                </a:lnTo>
                <a:lnTo>
                  <a:pt x="401" y="572"/>
                </a:lnTo>
                <a:lnTo>
                  <a:pt x="401" y="511"/>
                </a:lnTo>
                <a:lnTo>
                  <a:pt x="401" y="418"/>
                </a:lnTo>
                <a:lnTo>
                  <a:pt x="401" y="418"/>
                </a:lnTo>
                <a:lnTo>
                  <a:pt x="399" y="396"/>
                </a:lnTo>
                <a:lnTo>
                  <a:pt x="393" y="352"/>
                </a:lnTo>
                <a:lnTo>
                  <a:pt x="384" y="288"/>
                </a:lnTo>
                <a:lnTo>
                  <a:pt x="349" y="173"/>
                </a:lnTo>
                <a:lnTo>
                  <a:pt x="306" y="138"/>
                </a:lnTo>
                <a:lnTo>
                  <a:pt x="306" y="138"/>
                </a:lnTo>
                <a:lnTo>
                  <a:pt x="289" y="111"/>
                </a:lnTo>
                <a:lnTo>
                  <a:pt x="289" y="111"/>
                </a:lnTo>
                <a:lnTo>
                  <a:pt x="286" y="109"/>
                </a:lnTo>
                <a:lnTo>
                  <a:pt x="280" y="109"/>
                </a:lnTo>
                <a:lnTo>
                  <a:pt x="270" y="111"/>
                </a:lnTo>
                <a:lnTo>
                  <a:pt x="270" y="111"/>
                </a:lnTo>
                <a:lnTo>
                  <a:pt x="254" y="95"/>
                </a:lnTo>
                <a:lnTo>
                  <a:pt x="254" y="95"/>
                </a:lnTo>
                <a:lnTo>
                  <a:pt x="255" y="94"/>
                </a:lnTo>
                <a:lnTo>
                  <a:pt x="258" y="92"/>
                </a:lnTo>
                <a:lnTo>
                  <a:pt x="262" y="91"/>
                </a:lnTo>
                <a:lnTo>
                  <a:pt x="250" y="75"/>
                </a:lnTo>
                <a:lnTo>
                  <a:pt x="270" y="75"/>
                </a:lnTo>
                <a:lnTo>
                  <a:pt x="270" y="75"/>
                </a:lnTo>
                <a:lnTo>
                  <a:pt x="258" y="68"/>
                </a:lnTo>
                <a:lnTo>
                  <a:pt x="246" y="58"/>
                </a:lnTo>
                <a:lnTo>
                  <a:pt x="246" y="58"/>
                </a:lnTo>
                <a:lnTo>
                  <a:pt x="230" y="39"/>
                </a:lnTo>
                <a:lnTo>
                  <a:pt x="227" y="27"/>
                </a:lnTo>
                <a:lnTo>
                  <a:pt x="211" y="27"/>
                </a:lnTo>
                <a:lnTo>
                  <a:pt x="170" y="4"/>
                </a:lnTo>
                <a:lnTo>
                  <a:pt x="170" y="4"/>
                </a:lnTo>
                <a:lnTo>
                  <a:pt x="151" y="0"/>
                </a:lnTo>
                <a:lnTo>
                  <a:pt x="151" y="0"/>
                </a:lnTo>
                <a:lnTo>
                  <a:pt x="147" y="0"/>
                </a:lnTo>
                <a:lnTo>
                  <a:pt x="142" y="2"/>
                </a:lnTo>
                <a:lnTo>
                  <a:pt x="127" y="9"/>
                </a:lnTo>
                <a:lnTo>
                  <a:pt x="111" y="19"/>
                </a:lnTo>
                <a:lnTo>
                  <a:pt x="111" y="19"/>
                </a:lnTo>
                <a:lnTo>
                  <a:pt x="103" y="27"/>
                </a:lnTo>
                <a:lnTo>
                  <a:pt x="96" y="34"/>
                </a:lnTo>
                <a:lnTo>
                  <a:pt x="91" y="39"/>
                </a:lnTo>
                <a:lnTo>
                  <a:pt x="91" y="39"/>
                </a:lnTo>
                <a:lnTo>
                  <a:pt x="81" y="57"/>
                </a:lnTo>
                <a:lnTo>
                  <a:pt x="74" y="68"/>
                </a:lnTo>
                <a:lnTo>
                  <a:pt x="73" y="72"/>
                </a:lnTo>
                <a:lnTo>
                  <a:pt x="71" y="75"/>
                </a:lnTo>
                <a:lnTo>
                  <a:pt x="71" y="75"/>
                </a:lnTo>
                <a:lnTo>
                  <a:pt x="71" y="88"/>
                </a:lnTo>
                <a:lnTo>
                  <a:pt x="71" y="95"/>
                </a:lnTo>
                <a:lnTo>
                  <a:pt x="71" y="99"/>
                </a:lnTo>
                <a:lnTo>
                  <a:pt x="71" y="99"/>
                </a:lnTo>
                <a:lnTo>
                  <a:pt x="83" y="111"/>
                </a:lnTo>
                <a:lnTo>
                  <a:pt x="83" y="122"/>
                </a:lnTo>
                <a:lnTo>
                  <a:pt x="87" y="118"/>
                </a:lnTo>
                <a:lnTo>
                  <a:pt x="103" y="126"/>
                </a:lnTo>
                <a:lnTo>
                  <a:pt x="103" y="126"/>
                </a:lnTo>
                <a:lnTo>
                  <a:pt x="113" y="131"/>
                </a:lnTo>
                <a:lnTo>
                  <a:pt x="120" y="135"/>
                </a:lnTo>
                <a:lnTo>
                  <a:pt x="124" y="138"/>
                </a:lnTo>
                <a:lnTo>
                  <a:pt x="124" y="138"/>
                </a:lnTo>
                <a:lnTo>
                  <a:pt x="125" y="150"/>
                </a:lnTo>
                <a:lnTo>
                  <a:pt x="127" y="161"/>
                </a:lnTo>
                <a:lnTo>
                  <a:pt x="127" y="161"/>
                </a:lnTo>
                <a:lnTo>
                  <a:pt x="127" y="163"/>
                </a:lnTo>
                <a:lnTo>
                  <a:pt x="129" y="163"/>
                </a:lnTo>
                <a:lnTo>
                  <a:pt x="134" y="160"/>
                </a:lnTo>
                <a:lnTo>
                  <a:pt x="139" y="158"/>
                </a:lnTo>
                <a:lnTo>
                  <a:pt x="139" y="158"/>
                </a:lnTo>
                <a:lnTo>
                  <a:pt x="148" y="160"/>
                </a:lnTo>
                <a:lnTo>
                  <a:pt x="155" y="163"/>
                </a:lnTo>
                <a:lnTo>
                  <a:pt x="157" y="164"/>
                </a:lnTo>
                <a:lnTo>
                  <a:pt x="159" y="165"/>
                </a:lnTo>
                <a:lnTo>
                  <a:pt x="159" y="165"/>
                </a:lnTo>
                <a:lnTo>
                  <a:pt x="161" y="169"/>
                </a:lnTo>
                <a:lnTo>
                  <a:pt x="164" y="173"/>
                </a:lnTo>
                <a:lnTo>
                  <a:pt x="170" y="177"/>
                </a:lnTo>
                <a:lnTo>
                  <a:pt x="170" y="177"/>
                </a:lnTo>
                <a:lnTo>
                  <a:pt x="176" y="176"/>
                </a:lnTo>
                <a:lnTo>
                  <a:pt x="185" y="172"/>
                </a:lnTo>
                <a:lnTo>
                  <a:pt x="198" y="165"/>
                </a:lnTo>
                <a:lnTo>
                  <a:pt x="198" y="1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EED3544A-3C4B-4C0E-8786-FC1E85B509FE}"/>
              </a:ext>
            </a:extLst>
          </p:cNvPr>
          <p:cNvSpPr>
            <a:spLocks/>
          </p:cNvSpPr>
          <p:nvPr/>
        </p:nvSpPr>
        <p:spPr bwMode="auto">
          <a:xfrm>
            <a:off x="4717478" y="2634763"/>
            <a:ext cx="505551" cy="1786355"/>
          </a:xfrm>
          <a:custGeom>
            <a:avLst/>
            <a:gdLst>
              <a:gd name="T0" fmla="*/ 48 w 448"/>
              <a:gd name="T1" fmla="*/ 152 h 1583"/>
              <a:gd name="T2" fmla="*/ 12 w 448"/>
              <a:gd name="T3" fmla="*/ 154 h 1583"/>
              <a:gd name="T4" fmla="*/ 38 w 448"/>
              <a:gd name="T5" fmla="*/ 232 h 1583"/>
              <a:gd name="T6" fmla="*/ 32 w 448"/>
              <a:gd name="T7" fmla="*/ 250 h 1583"/>
              <a:gd name="T8" fmla="*/ 54 w 448"/>
              <a:gd name="T9" fmla="*/ 284 h 1583"/>
              <a:gd name="T10" fmla="*/ 114 w 448"/>
              <a:gd name="T11" fmla="*/ 320 h 1583"/>
              <a:gd name="T12" fmla="*/ 110 w 448"/>
              <a:gd name="T13" fmla="*/ 348 h 1583"/>
              <a:gd name="T14" fmla="*/ 48 w 448"/>
              <a:gd name="T15" fmla="*/ 502 h 1583"/>
              <a:gd name="T16" fmla="*/ 34 w 448"/>
              <a:gd name="T17" fmla="*/ 590 h 1583"/>
              <a:gd name="T18" fmla="*/ 46 w 448"/>
              <a:gd name="T19" fmla="*/ 622 h 1583"/>
              <a:gd name="T20" fmla="*/ 58 w 448"/>
              <a:gd name="T21" fmla="*/ 638 h 1583"/>
              <a:gd name="T22" fmla="*/ 86 w 448"/>
              <a:gd name="T23" fmla="*/ 636 h 1583"/>
              <a:gd name="T24" fmla="*/ 78 w 448"/>
              <a:gd name="T25" fmla="*/ 688 h 1583"/>
              <a:gd name="T26" fmla="*/ 50 w 448"/>
              <a:gd name="T27" fmla="*/ 915 h 1583"/>
              <a:gd name="T28" fmla="*/ 46 w 448"/>
              <a:gd name="T29" fmla="*/ 943 h 1583"/>
              <a:gd name="T30" fmla="*/ 52 w 448"/>
              <a:gd name="T31" fmla="*/ 1177 h 1583"/>
              <a:gd name="T32" fmla="*/ 46 w 448"/>
              <a:gd name="T33" fmla="*/ 1333 h 1583"/>
              <a:gd name="T34" fmla="*/ 68 w 448"/>
              <a:gd name="T35" fmla="*/ 1359 h 1583"/>
              <a:gd name="T36" fmla="*/ 112 w 448"/>
              <a:gd name="T37" fmla="*/ 1483 h 1583"/>
              <a:gd name="T38" fmla="*/ 96 w 448"/>
              <a:gd name="T39" fmla="*/ 1485 h 1583"/>
              <a:gd name="T40" fmla="*/ 66 w 448"/>
              <a:gd name="T41" fmla="*/ 1525 h 1583"/>
              <a:gd name="T42" fmla="*/ 16 w 448"/>
              <a:gd name="T43" fmla="*/ 1535 h 1583"/>
              <a:gd name="T44" fmla="*/ 0 w 448"/>
              <a:gd name="T45" fmla="*/ 1547 h 1583"/>
              <a:gd name="T46" fmla="*/ 22 w 448"/>
              <a:gd name="T47" fmla="*/ 1575 h 1583"/>
              <a:gd name="T48" fmla="*/ 84 w 448"/>
              <a:gd name="T49" fmla="*/ 1581 h 1583"/>
              <a:gd name="T50" fmla="*/ 162 w 448"/>
              <a:gd name="T51" fmla="*/ 1579 h 1583"/>
              <a:gd name="T52" fmla="*/ 234 w 448"/>
              <a:gd name="T53" fmla="*/ 1565 h 1583"/>
              <a:gd name="T54" fmla="*/ 294 w 448"/>
              <a:gd name="T55" fmla="*/ 1561 h 1583"/>
              <a:gd name="T56" fmla="*/ 316 w 448"/>
              <a:gd name="T57" fmla="*/ 1521 h 1583"/>
              <a:gd name="T58" fmla="*/ 298 w 448"/>
              <a:gd name="T59" fmla="*/ 1475 h 1583"/>
              <a:gd name="T60" fmla="*/ 366 w 448"/>
              <a:gd name="T61" fmla="*/ 1349 h 1583"/>
              <a:gd name="T62" fmla="*/ 364 w 448"/>
              <a:gd name="T63" fmla="*/ 1289 h 1583"/>
              <a:gd name="T64" fmla="*/ 358 w 448"/>
              <a:gd name="T65" fmla="*/ 1209 h 1583"/>
              <a:gd name="T66" fmla="*/ 392 w 448"/>
              <a:gd name="T67" fmla="*/ 1011 h 1583"/>
              <a:gd name="T68" fmla="*/ 436 w 448"/>
              <a:gd name="T69" fmla="*/ 955 h 1583"/>
              <a:gd name="T70" fmla="*/ 448 w 448"/>
              <a:gd name="T71" fmla="*/ 933 h 1583"/>
              <a:gd name="T72" fmla="*/ 392 w 448"/>
              <a:gd name="T73" fmla="*/ 746 h 1583"/>
              <a:gd name="T74" fmla="*/ 394 w 448"/>
              <a:gd name="T75" fmla="*/ 602 h 1583"/>
              <a:gd name="T76" fmla="*/ 430 w 448"/>
              <a:gd name="T77" fmla="*/ 542 h 1583"/>
              <a:gd name="T78" fmla="*/ 426 w 448"/>
              <a:gd name="T79" fmla="*/ 462 h 1583"/>
              <a:gd name="T80" fmla="*/ 408 w 448"/>
              <a:gd name="T81" fmla="*/ 310 h 1583"/>
              <a:gd name="T82" fmla="*/ 374 w 448"/>
              <a:gd name="T83" fmla="*/ 184 h 1583"/>
              <a:gd name="T84" fmla="*/ 388 w 448"/>
              <a:gd name="T85" fmla="*/ 146 h 1583"/>
              <a:gd name="T86" fmla="*/ 412 w 448"/>
              <a:gd name="T87" fmla="*/ 108 h 1583"/>
              <a:gd name="T88" fmla="*/ 420 w 448"/>
              <a:gd name="T89" fmla="*/ 52 h 1583"/>
              <a:gd name="T90" fmla="*/ 388 w 448"/>
              <a:gd name="T91" fmla="*/ 10 h 1583"/>
              <a:gd name="T92" fmla="*/ 348 w 448"/>
              <a:gd name="T93" fmla="*/ 4 h 1583"/>
              <a:gd name="T94" fmla="*/ 320 w 448"/>
              <a:gd name="T95" fmla="*/ 16 h 1583"/>
              <a:gd name="T96" fmla="*/ 266 w 448"/>
              <a:gd name="T97" fmla="*/ 22 h 1583"/>
              <a:gd name="T98" fmla="*/ 226 w 448"/>
              <a:gd name="T99" fmla="*/ 46 h 1583"/>
              <a:gd name="T100" fmla="*/ 202 w 448"/>
              <a:gd name="T101" fmla="*/ 84 h 1583"/>
              <a:gd name="T102" fmla="*/ 158 w 448"/>
              <a:gd name="T103" fmla="*/ 242 h 1583"/>
              <a:gd name="T104" fmla="*/ 114 w 448"/>
              <a:gd name="T105" fmla="*/ 222 h 1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8" h="1583">
                <a:moveTo>
                  <a:pt x="82" y="218"/>
                </a:moveTo>
                <a:lnTo>
                  <a:pt x="82" y="218"/>
                </a:lnTo>
                <a:lnTo>
                  <a:pt x="68" y="186"/>
                </a:lnTo>
                <a:lnTo>
                  <a:pt x="56" y="164"/>
                </a:lnTo>
                <a:lnTo>
                  <a:pt x="48" y="152"/>
                </a:lnTo>
                <a:lnTo>
                  <a:pt x="48" y="152"/>
                </a:lnTo>
                <a:lnTo>
                  <a:pt x="42" y="150"/>
                </a:lnTo>
                <a:lnTo>
                  <a:pt x="28" y="152"/>
                </a:lnTo>
                <a:lnTo>
                  <a:pt x="12" y="154"/>
                </a:lnTo>
                <a:lnTo>
                  <a:pt x="12" y="154"/>
                </a:lnTo>
                <a:lnTo>
                  <a:pt x="8" y="166"/>
                </a:lnTo>
                <a:lnTo>
                  <a:pt x="8" y="166"/>
                </a:lnTo>
                <a:lnTo>
                  <a:pt x="12" y="178"/>
                </a:lnTo>
                <a:lnTo>
                  <a:pt x="22" y="200"/>
                </a:lnTo>
                <a:lnTo>
                  <a:pt x="38" y="232"/>
                </a:lnTo>
                <a:lnTo>
                  <a:pt x="38" y="232"/>
                </a:lnTo>
                <a:lnTo>
                  <a:pt x="36" y="236"/>
                </a:lnTo>
                <a:lnTo>
                  <a:pt x="32" y="242"/>
                </a:lnTo>
                <a:lnTo>
                  <a:pt x="32" y="242"/>
                </a:lnTo>
                <a:lnTo>
                  <a:pt x="32" y="250"/>
                </a:lnTo>
                <a:lnTo>
                  <a:pt x="32" y="262"/>
                </a:lnTo>
                <a:lnTo>
                  <a:pt x="32" y="262"/>
                </a:lnTo>
                <a:lnTo>
                  <a:pt x="36" y="268"/>
                </a:lnTo>
                <a:lnTo>
                  <a:pt x="44" y="274"/>
                </a:lnTo>
                <a:lnTo>
                  <a:pt x="54" y="284"/>
                </a:lnTo>
                <a:lnTo>
                  <a:pt x="54" y="284"/>
                </a:lnTo>
                <a:lnTo>
                  <a:pt x="62" y="292"/>
                </a:lnTo>
                <a:lnTo>
                  <a:pt x="70" y="298"/>
                </a:lnTo>
                <a:lnTo>
                  <a:pt x="114" y="320"/>
                </a:lnTo>
                <a:lnTo>
                  <a:pt x="114" y="320"/>
                </a:lnTo>
                <a:lnTo>
                  <a:pt x="114" y="322"/>
                </a:lnTo>
                <a:lnTo>
                  <a:pt x="116" y="328"/>
                </a:lnTo>
                <a:lnTo>
                  <a:pt x="116" y="336"/>
                </a:lnTo>
                <a:lnTo>
                  <a:pt x="110" y="348"/>
                </a:lnTo>
                <a:lnTo>
                  <a:pt x="110" y="348"/>
                </a:lnTo>
                <a:lnTo>
                  <a:pt x="104" y="360"/>
                </a:lnTo>
                <a:lnTo>
                  <a:pt x="100" y="374"/>
                </a:lnTo>
                <a:lnTo>
                  <a:pt x="96" y="392"/>
                </a:lnTo>
                <a:lnTo>
                  <a:pt x="96" y="392"/>
                </a:lnTo>
                <a:lnTo>
                  <a:pt x="48" y="502"/>
                </a:lnTo>
                <a:lnTo>
                  <a:pt x="48" y="502"/>
                </a:lnTo>
                <a:lnTo>
                  <a:pt x="42" y="520"/>
                </a:lnTo>
                <a:lnTo>
                  <a:pt x="38" y="544"/>
                </a:lnTo>
                <a:lnTo>
                  <a:pt x="36" y="568"/>
                </a:lnTo>
                <a:lnTo>
                  <a:pt x="34" y="590"/>
                </a:lnTo>
                <a:lnTo>
                  <a:pt x="34" y="590"/>
                </a:lnTo>
                <a:lnTo>
                  <a:pt x="38" y="604"/>
                </a:lnTo>
                <a:lnTo>
                  <a:pt x="42" y="614"/>
                </a:lnTo>
                <a:lnTo>
                  <a:pt x="46" y="622"/>
                </a:lnTo>
                <a:lnTo>
                  <a:pt x="46" y="622"/>
                </a:lnTo>
                <a:lnTo>
                  <a:pt x="48" y="628"/>
                </a:lnTo>
                <a:lnTo>
                  <a:pt x="50" y="634"/>
                </a:lnTo>
                <a:lnTo>
                  <a:pt x="52" y="638"/>
                </a:lnTo>
                <a:lnTo>
                  <a:pt x="52" y="638"/>
                </a:lnTo>
                <a:lnTo>
                  <a:pt x="58" y="638"/>
                </a:lnTo>
                <a:lnTo>
                  <a:pt x="66" y="640"/>
                </a:lnTo>
                <a:lnTo>
                  <a:pt x="74" y="640"/>
                </a:lnTo>
                <a:lnTo>
                  <a:pt x="80" y="638"/>
                </a:lnTo>
                <a:lnTo>
                  <a:pt x="80" y="638"/>
                </a:lnTo>
                <a:lnTo>
                  <a:pt x="86" y="636"/>
                </a:lnTo>
                <a:lnTo>
                  <a:pt x="90" y="636"/>
                </a:lnTo>
                <a:lnTo>
                  <a:pt x="90" y="636"/>
                </a:lnTo>
                <a:lnTo>
                  <a:pt x="84" y="650"/>
                </a:lnTo>
                <a:lnTo>
                  <a:pt x="80" y="666"/>
                </a:lnTo>
                <a:lnTo>
                  <a:pt x="78" y="688"/>
                </a:lnTo>
                <a:lnTo>
                  <a:pt x="78" y="688"/>
                </a:lnTo>
                <a:lnTo>
                  <a:pt x="64" y="804"/>
                </a:lnTo>
                <a:lnTo>
                  <a:pt x="56" y="873"/>
                </a:lnTo>
                <a:lnTo>
                  <a:pt x="52" y="899"/>
                </a:lnTo>
                <a:lnTo>
                  <a:pt x="50" y="915"/>
                </a:lnTo>
                <a:lnTo>
                  <a:pt x="50" y="915"/>
                </a:lnTo>
                <a:lnTo>
                  <a:pt x="46" y="929"/>
                </a:lnTo>
                <a:lnTo>
                  <a:pt x="46" y="939"/>
                </a:lnTo>
                <a:lnTo>
                  <a:pt x="46" y="943"/>
                </a:lnTo>
                <a:lnTo>
                  <a:pt x="46" y="943"/>
                </a:lnTo>
                <a:lnTo>
                  <a:pt x="68" y="953"/>
                </a:lnTo>
                <a:lnTo>
                  <a:pt x="68" y="953"/>
                </a:lnTo>
                <a:lnTo>
                  <a:pt x="58" y="1047"/>
                </a:lnTo>
                <a:lnTo>
                  <a:pt x="54" y="1121"/>
                </a:lnTo>
                <a:lnTo>
                  <a:pt x="52" y="1177"/>
                </a:lnTo>
                <a:lnTo>
                  <a:pt x="52" y="1177"/>
                </a:lnTo>
                <a:lnTo>
                  <a:pt x="50" y="1227"/>
                </a:lnTo>
                <a:lnTo>
                  <a:pt x="46" y="1283"/>
                </a:lnTo>
                <a:lnTo>
                  <a:pt x="44" y="1311"/>
                </a:lnTo>
                <a:lnTo>
                  <a:pt x="46" y="1333"/>
                </a:lnTo>
                <a:lnTo>
                  <a:pt x="48" y="1349"/>
                </a:lnTo>
                <a:lnTo>
                  <a:pt x="48" y="1353"/>
                </a:lnTo>
                <a:lnTo>
                  <a:pt x="52" y="1355"/>
                </a:lnTo>
                <a:lnTo>
                  <a:pt x="52" y="1355"/>
                </a:lnTo>
                <a:lnTo>
                  <a:pt x="68" y="1359"/>
                </a:lnTo>
                <a:lnTo>
                  <a:pt x="86" y="1361"/>
                </a:lnTo>
                <a:lnTo>
                  <a:pt x="110" y="1363"/>
                </a:lnTo>
                <a:lnTo>
                  <a:pt x="136" y="1467"/>
                </a:lnTo>
                <a:lnTo>
                  <a:pt x="112" y="1483"/>
                </a:lnTo>
                <a:lnTo>
                  <a:pt x="112" y="1483"/>
                </a:lnTo>
                <a:lnTo>
                  <a:pt x="110" y="1481"/>
                </a:lnTo>
                <a:lnTo>
                  <a:pt x="102" y="1481"/>
                </a:lnTo>
                <a:lnTo>
                  <a:pt x="102" y="1481"/>
                </a:lnTo>
                <a:lnTo>
                  <a:pt x="100" y="1481"/>
                </a:lnTo>
                <a:lnTo>
                  <a:pt x="96" y="1485"/>
                </a:lnTo>
                <a:lnTo>
                  <a:pt x="86" y="1499"/>
                </a:lnTo>
                <a:lnTo>
                  <a:pt x="74" y="1519"/>
                </a:lnTo>
                <a:lnTo>
                  <a:pt x="74" y="1519"/>
                </a:lnTo>
                <a:lnTo>
                  <a:pt x="70" y="1523"/>
                </a:lnTo>
                <a:lnTo>
                  <a:pt x="66" y="1525"/>
                </a:lnTo>
                <a:lnTo>
                  <a:pt x="56" y="1531"/>
                </a:lnTo>
                <a:lnTo>
                  <a:pt x="56" y="1531"/>
                </a:lnTo>
                <a:lnTo>
                  <a:pt x="46" y="1531"/>
                </a:lnTo>
                <a:lnTo>
                  <a:pt x="32" y="1533"/>
                </a:lnTo>
                <a:lnTo>
                  <a:pt x="16" y="1535"/>
                </a:lnTo>
                <a:lnTo>
                  <a:pt x="10" y="1535"/>
                </a:lnTo>
                <a:lnTo>
                  <a:pt x="4" y="1539"/>
                </a:lnTo>
                <a:lnTo>
                  <a:pt x="4" y="1539"/>
                </a:lnTo>
                <a:lnTo>
                  <a:pt x="2" y="1541"/>
                </a:lnTo>
                <a:lnTo>
                  <a:pt x="0" y="1547"/>
                </a:lnTo>
                <a:lnTo>
                  <a:pt x="0" y="1551"/>
                </a:lnTo>
                <a:lnTo>
                  <a:pt x="2" y="1557"/>
                </a:lnTo>
                <a:lnTo>
                  <a:pt x="12" y="1567"/>
                </a:lnTo>
                <a:lnTo>
                  <a:pt x="22" y="1575"/>
                </a:lnTo>
                <a:lnTo>
                  <a:pt x="22" y="1575"/>
                </a:lnTo>
                <a:lnTo>
                  <a:pt x="36" y="1581"/>
                </a:lnTo>
                <a:lnTo>
                  <a:pt x="50" y="1583"/>
                </a:lnTo>
                <a:lnTo>
                  <a:pt x="66" y="1583"/>
                </a:lnTo>
                <a:lnTo>
                  <a:pt x="84" y="1581"/>
                </a:lnTo>
                <a:lnTo>
                  <a:pt x="84" y="1581"/>
                </a:lnTo>
                <a:lnTo>
                  <a:pt x="104" y="1579"/>
                </a:lnTo>
                <a:lnTo>
                  <a:pt x="128" y="1573"/>
                </a:lnTo>
                <a:lnTo>
                  <a:pt x="156" y="1565"/>
                </a:lnTo>
                <a:lnTo>
                  <a:pt x="162" y="1579"/>
                </a:lnTo>
                <a:lnTo>
                  <a:pt x="162" y="1579"/>
                </a:lnTo>
                <a:lnTo>
                  <a:pt x="226" y="1577"/>
                </a:lnTo>
                <a:lnTo>
                  <a:pt x="226" y="1577"/>
                </a:lnTo>
                <a:lnTo>
                  <a:pt x="230" y="1575"/>
                </a:lnTo>
                <a:lnTo>
                  <a:pt x="232" y="1571"/>
                </a:lnTo>
                <a:lnTo>
                  <a:pt x="234" y="1565"/>
                </a:lnTo>
                <a:lnTo>
                  <a:pt x="234" y="1565"/>
                </a:lnTo>
                <a:lnTo>
                  <a:pt x="260" y="1565"/>
                </a:lnTo>
                <a:lnTo>
                  <a:pt x="280" y="1565"/>
                </a:lnTo>
                <a:lnTo>
                  <a:pt x="294" y="1561"/>
                </a:lnTo>
                <a:lnTo>
                  <a:pt x="294" y="1561"/>
                </a:lnTo>
                <a:lnTo>
                  <a:pt x="302" y="1555"/>
                </a:lnTo>
                <a:lnTo>
                  <a:pt x="310" y="1543"/>
                </a:lnTo>
                <a:lnTo>
                  <a:pt x="316" y="1533"/>
                </a:lnTo>
                <a:lnTo>
                  <a:pt x="316" y="1527"/>
                </a:lnTo>
                <a:lnTo>
                  <a:pt x="316" y="1521"/>
                </a:lnTo>
                <a:lnTo>
                  <a:pt x="316" y="1521"/>
                </a:lnTo>
                <a:lnTo>
                  <a:pt x="312" y="1509"/>
                </a:lnTo>
                <a:lnTo>
                  <a:pt x="306" y="1495"/>
                </a:lnTo>
                <a:lnTo>
                  <a:pt x="298" y="1475"/>
                </a:lnTo>
                <a:lnTo>
                  <a:pt x="298" y="1475"/>
                </a:lnTo>
                <a:lnTo>
                  <a:pt x="334" y="1363"/>
                </a:lnTo>
                <a:lnTo>
                  <a:pt x="334" y="1363"/>
                </a:lnTo>
                <a:lnTo>
                  <a:pt x="362" y="1353"/>
                </a:lnTo>
                <a:lnTo>
                  <a:pt x="362" y="1353"/>
                </a:lnTo>
                <a:lnTo>
                  <a:pt x="366" y="1349"/>
                </a:lnTo>
                <a:lnTo>
                  <a:pt x="372" y="1339"/>
                </a:lnTo>
                <a:lnTo>
                  <a:pt x="380" y="1327"/>
                </a:lnTo>
                <a:lnTo>
                  <a:pt x="380" y="1327"/>
                </a:lnTo>
                <a:lnTo>
                  <a:pt x="374" y="1317"/>
                </a:lnTo>
                <a:lnTo>
                  <a:pt x="364" y="1289"/>
                </a:lnTo>
                <a:lnTo>
                  <a:pt x="360" y="1271"/>
                </a:lnTo>
                <a:lnTo>
                  <a:pt x="356" y="1251"/>
                </a:lnTo>
                <a:lnTo>
                  <a:pt x="356" y="1229"/>
                </a:lnTo>
                <a:lnTo>
                  <a:pt x="358" y="1209"/>
                </a:lnTo>
                <a:lnTo>
                  <a:pt x="358" y="1209"/>
                </a:lnTo>
                <a:lnTo>
                  <a:pt x="378" y="1099"/>
                </a:lnTo>
                <a:lnTo>
                  <a:pt x="388" y="1047"/>
                </a:lnTo>
                <a:lnTo>
                  <a:pt x="390" y="1025"/>
                </a:lnTo>
                <a:lnTo>
                  <a:pt x="392" y="1011"/>
                </a:lnTo>
                <a:lnTo>
                  <a:pt x="392" y="1011"/>
                </a:lnTo>
                <a:lnTo>
                  <a:pt x="388" y="963"/>
                </a:lnTo>
                <a:lnTo>
                  <a:pt x="388" y="963"/>
                </a:lnTo>
                <a:lnTo>
                  <a:pt x="408" y="961"/>
                </a:lnTo>
                <a:lnTo>
                  <a:pt x="424" y="959"/>
                </a:lnTo>
                <a:lnTo>
                  <a:pt x="436" y="955"/>
                </a:lnTo>
                <a:lnTo>
                  <a:pt x="436" y="955"/>
                </a:lnTo>
                <a:lnTo>
                  <a:pt x="442" y="949"/>
                </a:lnTo>
                <a:lnTo>
                  <a:pt x="446" y="943"/>
                </a:lnTo>
                <a:lnTo>
                  <a:pt x="448" y="933"/>
                </a:lnTo>
                <a:lnTo>
                  <a:pt x="448" y="933"/>
                </a:lnTo>
                <a:lnTo>
                  <a:pt x="444" y="905"/>
                </a:lnTo>
                <a:lnTo>
                  <a:pt x="444" y="905"/>
                </a:lnTo>
                <a:lnTo>
                  <a:pt x="418" y="831"/>
                </a:lnTo>
                <a:lnTo>
                  <a:pt x="400" y="772"/>
                </a:lnTo>
                <a:lnTo>
                  <a:pt x="392" y="746"/>
                </a:lnTo>
                <a:lnTo>
                  <a:pt x="390" y="726"/>
                </a:lnTo>
                <a:lnTo>
                  <a:pt x="384" y="606"/>
                </a:lnTo>
                <a:lnTo>
                  <a:pt x="384" y="606"/>
                </a:lnTo>
                <a:lnTo>
                  <a:pt x="390" y="606"/>
                </a:lnTo>
                <a:lnTo>
                  <a:pt x="394" y="602"/>
                </a:lnTo>
                <a:lnTo>
                  <a:pt x="400" y="598"/>
                </a:lnTo>
                <a:lnTo>
                  <a:pt x="408" y="590"/>
                </a:lnTo>
                <a:lnTo>
                  <a:pt x="416" y="578"/>
                </a:lnTo>
                <a:lnTo>
                  <a:pt x="422" y="564"/>
                </a:lnTo>
                <a:lnTo>
                  <a:pt x="430" y="542"/>
                </a:lnTo>
                <a:lnTo>
                  <a:pt x="430" y="542"/>
                </a:lnTo>
                <a:lnTo>
                  <a:pt x="434" y="520"/>
                </a:lnTo>
                <a:lnTo>
                  <a:pt x="434" y="500"/>
                </a:lnTo>
                <a:lnTo>
                  <a:pt x="430" y="480"/>
                </a:lnTo>
                <a:lnTo>
                  <a:pt x="426" y="462"/>
                </a:lnTo>
                <a:lnTo>
                  <a:pt x="416" y="430"/>
                </a:lnTo>
                <a:lnTo>
                  <a:pt x="412" y="418"/>
                </a:lnTo>
                <a:lnTo>
                  <a:pt x="410" y="408"/>
                </a:lnTo>
                <a:lnTo>
                  <a:pt x="410" y="408"/>
                </a:lnTo>
                <a:lnTo>
                  <a:pt x="408" y="310"/>
                </a:lnTo>
                <a:lnTo>
                  <a:pt x="386" y="288"/>
                </a:lnTo>
                <a:lnTo>
                  <a:pt x="364" y="224"/>
                </a:lnTo>
                <a:lnTo>
                  <a:pt x="372" y="186"/>
                </a:lnTo>
                <a:lnTo>
                  <a:pt x="372" y="186"/>
                </a:lnTo>
                <a:lnTo>
                  <a:pt x="374" y="184"/>
                </a:lnTo>
                <a:lnTo>
                  <a:pt x="378" y="180"/>
                </a:lnTo>
                <a:lnTo>
                  <a:pt x="380" y="174"/>
                </a:lnTo>
                <a:lnTo>
                  <a:pt x="380" y="174"/>
                </a:lnTo>
                <a:lnTo>
                  <a:pt x="388" y="146"/>
                </a:lnTo>
                <a:lnTo>
                  <a:pt x="388" y="146"/>
                </a:lnTo>
                <a:lnTo>
                  <a:pt x="398" y="130"/>
                </a:lnTo>
                <a:lnTo>
                  <a:pt x="406" y="120"/>
                </a:lnTo>
                <a:lnTo>
                  <a:pt x="408" y="114"/>
                </a:lnTo>
                <a:lnTo>
                  <a:pt x="408" y="114"/>
                </a:lnTo>
                <a:lnTo>
                  <a:pt x="412" y="108"/>
                </a:lnTo>
                <a:lnTo>
                  <a:pt x="422" y="94"/>
                </a:lnTo>
                <a:lnTo>
                  <a:pt x="424" y="84"/>
                </a:lnTo>
                <a:lnTo>
                  <a:pt x="426" y="74"/>
                </a:lnTo>
                <a:lnTo>
                  <a:pt x="426" y="64"/>
                </a:lnTo>
                <a:lnTo>
                  <a:pt x="420" y="52"/>
                </a:lnTo>
                <a:lnTo>
                  <a:pt x="420" y="52"/>
                </a:lnTo>
                <a:lnTo>
                  <a:pt x="404" y="22"/>
                </a:lnTo>
                <a:lnTo>
                  <a:pt x="398" y="14"/>
                </a:lnTo>
                <a:lnTo>
                  <a:pt x="388" y="10"/>
                </a:lnTo>
                <a:lnTo>
                  <a:pt x="388" y="10"/>
                </a:lnTo>
                <a:lnTo>
                  <a:pt x="366" y="2"/>
                </a:lnTo>
                <a:lnTo>
                  <a:pt x="358" y="0"/>
                </a:lnTo>
                <a:lnTo>
                  <a:pt x="352" y="2"/>
                </a:lnTo>
                <a:lnTo>
                  <a:pt x="352" y="2"/>
                </a:lnTo>
                <a:lnTo>
                  <a:pt x="348" y="4"/>
                </a:lnTo>
                <a:lnTo>
                  <a:pt x="344" y="10"/>
                </a:lnTo>
                <a:lnTo>
                  <a:pt x="338" y="14"/>
                </a:lnTo>
                <a:lnTo>
                  <a:pt x="328" y="16"/>
                </a:lnTo>
                <a:lnTo>
                  <a:pt x="328" y="16"/>
                </a:lnTo>
                <a:lnTo>
                  <a:pt x="320" y="16"/>
                </a:lnTo>
                <a:lnTo>
                  <a:pt x="316" y="16"/>
                </a:lnTo>
                <a:lnTo>
                  <a:pt x="308" y="16"/>
                </a:lnTo>
                <a:lnTo>
                  <a:pt x="288" y="18"/>
                </a:lnTo>
                <a:lnTo>
                  <a:pt x="288" y="18"/>
                </a:lnTo>
                <a:lnTo>
                  <a:pt x="266" y="22"/>
                </a:lnTo>
                <a:lnTo>
                  <a:pt x="252" y="28"/>
                </a:lnTo>
                <a:lnTo>
                  <a:pt x="242" y="32"/>
                </a:lnTo>
                <a:lnTo>
                  <a:pt x="238" y="36"/>
                </a:lnTo>
                <a:lnTo>
                  <a:pt x="238" y="36"/>
                </a:lnTo>
                <a:lnTo>
                  <a:pt x="226" y="46"/>
                </a:lnTo>
                <a:lnTo>
                  <a:pt x="216" y="52"/>
                </a:lnTo>
                <a:lnTo>
                  <a:pt x="210" y="60"/>
                </a:lnTo>
                <a:lnTo>
                  <a:pt x="210" y="60"/>
                </a:lnTo>
                <a:lnTo>
                  <a:pt x="206" y="70"/>
                </a:lnTo>
                <a:lnTo>
                  <a:pt x="202" y="84"/>
                </a:lnTo>
                <a:lnTo>
                  <a:pt x="198" y="104"/>
                </a:lnTo>
                <a:lnTo>
                  <a:pt x="198" y="104"/>
                </a:lnTo>
                <a:lnTo>
                  <a:pt x="176" y="192"/>
                </a:lnTo>
                <a:lnTo>
                  <a:pt x="176" y="192"/>
                </a:lnTo>
                <a:lnTo>
                  <a:pt x="158" y="242"/>
                </a:lnTo>
                <a:lnTo>
                  <a:pt x="146" y="278"/>
                </a:lnTo>
                <a:lnTo>
                  <a:pt x="146" y="278"/>
                </a:lnTo>
                <a:lnTo>
                  <a:pt x="116" y="224"/>
                </a:lnTo>
                <a:lnTo>
                  <a:pt x="116" y="224"/>
                </a:lnTo>
                <a:lnTo>
                  <a:pt x="114" y="222"/>
                </a:lnTo>
                <a:lnTo>
                  <a:pt x="110" y="222"/>
                </a:lnTo>
                <a:lnTo>
                  <a:pt x="98" y="220"/>
                </a:lnTo>
                <a:lnTo>
                  <a:pt x="82" y="218"/>
                </a:lnTo>
                <a:lnTo>
                  <a:pt x="82" y="218"/>
                </a:lnTo>
                <a:close/>
              </a:path>
            </a:pathLst>
          </a:custGeom>
          <a:solidFill>
            <a:schemeClr val="tx1"/>
          </a:solidFill>
          <a:ln w="1270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ED557380-78D4-496E-AAD2-F2A51AEEF8A1}"/>
              </a:ext>
            </a:extLst>
          </p:cNvPr>
          <p:cNvSpPr>
            <a:spLocks noEditPoints="1"/>
          </p:cNvSpPr>
          <p:nvPr/>
        </p:nvSpPr>
        <p:spPr bwMode="auto">
          <a:xfrm>
            <a:off x="2747755" y="801463"/>
            <a:ext cx="515710" cy="1727438"/>
          </a:xfrm>
          <a:custGeom>
            <a:avLst/>
            <a:gdLst>
              <a:gd name="T0" fmla="*/ 143 w 409"/>
              <a:gd name="T1" fmla="*/ 119 h 1370"/>
              <a:gd name="T2" fmla="*/ 92 w 409"/>
              <a:gd name="T3" fmla="*/ 135 h 1370"/>
              <a:gd name="T4" fmla="*/ 71 w 409"/>
              <a:gd name="T5" fmla="*/ 193 h 1370"/>
              <a:gd name="T6" fmla="*/ 53 w 409"/>
              <a:gd name="T7" fmla="*/ 212 h 1370"/>
              <a:gd name="T8" fmla="*/ 42 w 409"/>
              <a:gd name="T9" fmla="*/ 268 h 1370"/>
              <a:gd name="T10" fmla="*/ 8 w 409"/>
              <a:gd name="T11" fmla="*/ 355 h 1370"/>
              <a:gd name="T12" fmla="*/ 4 w 409"/>
              <a:gd name="T13" fmla="*/ 427 h 1370"/>
              <a:gd name="T14" fmla="*/ 44 w 409"/>
              <a:gd name="T15" fmla="*/ 461 h 1370"/>
              <a:gd name="T16" fmla="*/ 81 w 409"/>
              <a:gd name="T17" fmla="*/ 487 h 1370"/>
              <a:gd name="T18" fmla="*/ 99 w 409"/>
              <a:gd name="T19" fmla="*/ 499 h 1370"/>
              <a:gd name="T20" fmla="*/ 75 w 409"/>
              <a:gd name="T21" fmla="*/ 671 h 1370"/>
              <a:gd name="T22" fmla="*/ 71 w 409"/>
              <a:gd name="T23" fmla="*/ 814 h 1370"/>
              <a:gd name="T24" fmla="*/ 126 w 409"/>
              <a:gd name="T25" fmla="*/ 845 h 1370"/>
              <a:gd name="T26" fmla="*/ 148 w 409"/>
              <a:gd name="T27" fmla="*/ 962 h 1370"/>
              <a:gd name="T28" fmla="*/ 166 w 409"/>
              <a:gd name="T29" fmla="*/ 1051 h 1370"/>
              <a:gd name="T30" fmla="*/ 170 w 409"/>
              <a:gd name="T31" fmla="*/ 1173 h 1370"/>
              <a:gd name="T32" fmla="*/ 252 w 409"/>
              <a:gd name="T33" fmla="*/ 1201 h 1370"/>
              <a:gd name="T34" fmla="*/ 210 w 409"/>
              <a:gd name="T35" fmla="*/ 1272 h 1370"/>
              <a:gd name="T36" fmla="*/ 146 w 409"/>
              <a:gd name="T37" fmla="*/ 1321 h 1370"/>
              <a:gd name="T38" fmla="*/ 168 w 409"/>
              <a:gd name="T39" fmla="*/ 1344 h 1370"/>
              <a:gd name="T40" fmla="*/ 234 w 409"/>
              <a:gd name="T41" fmla="*/ 1335 h 1370"/>
              <a:gd name="T42" fmla="*/ 270 w 409"/>
              <a:gd name="T43" fmla="*/ 1335 h 1370"/>
              <a:gd name="T44" fmla="*/ 294 w 409"/>
              <a:gd name="T45" fmla="*/ 1368 h 1370"/>
              <a:gd name="T46" fmla="*/ 332 w 409"/>
              <a:gd name="T47" fmla="*/ 1361 h 1370"/>
              <a:gd name="T48" fmla="*/ 343 w 409"/>
              <a:gd name="T49" fmla="*/ 1321 h 1370"/>
              <a:gd name="T50" fmla="*/ 332 w 409"/>
              <a:gd name="T51" fmla="*/ 1262 h 1370"/>
              <a:gd name="T52" fmla="*/ 341 w 409"/>
              <a:gd name="T53" fmla="*/ 1199 h 1370"/>
              <a:gd name="T54" fmla="*/ 368 w 409"/>
              <a:gd name="T55" fmla="*/ 1164 h 1370"/>
              <a:gd name="T56" fmla="*/ 363 w 409"/>
              <a:gd name="T57" fmla="*/ 1109 h 1370"/>
              <a:gd name="T58" fmla="*/ 359 w 409"/>
              <a:gd name="T59" fmla="*/ 827 h 1370"/>
              <a:gd name="T60" fmla="*/ 368 w 409"/>
              <a:gd name="T61" fmla="*/ 773 h 1370"/>
              <a:gd name="T62" fmla="*/ 394 w 409"/>
              <a:gd name="T63" fmla="*/ 436 h 1370"/>
              <a:gd name="T64" fmla="*/ 405 w 409"/>
              <a:gd name="T65" fmla="*/ 306 h 1370"/>
              <a:gd name="T66" fmla="*/ 387 w 409"/>
              <a:gd name="T67" fmla="*/ 266 h 1370"/>
              <a:gd name="T68" fmla="*/ 341 w 409"/>
              <a:gd name="T69" fmla="*/ 252 h 1370"/>
              <a:gd name="T70" fmla="*/ 323 w 409"/>
              <a:gd name="T71" fmla="*/ 170 h 1370"/>
              <a:gd name="T72" fmla="*/ 325 w 409"/>
              <a:gd name="T73" fmla="*/ 131 h 1370"/>
              <a:gd name="T74" fmla="*/ 283 w 409"/>
              <a:gd name="T75" fmla="*/ 59 h 1370"/>
              <a:gd name="T76" fmla="*/ 245 w 409"/>
              <a:gd name="T77" fmla="*/ 6 h 1370"/>
              <a:gd name="T78" fmla="*/ 212 w 409"/>
              <a:gd name="T79" fmla="*/ 8 h 1370"/>
              <a:gd name="T80" fmla="*/ 174 w 409"/>
              <a:gd name="T81" fmla="*/ 70 h 1370"/>
              <a:gd name="T82" fmla="*/ 163 w 409"/>
              <a:gd name="T83" fmla="*/ 119 h 1370"/>
              <a:gd name="T84" fmla="*/ 152 w 409"/>
              <a:gd name="T85" fmla="*/ 144 h 1370"/>
              <a:gd name="T86" fmla="*/ 148 w 409"/>
              <a:gd name="T87" fmla="*/ 226 h 1370"/>
              <a:gd name="T88" fmla="*/ 155 w 409"/>
              <a:gd name="T89" fmla="*/ 241 h 1370"/>
              <a:gd name="T90" fmla="*/ 170 w 409"/>
              <a:gd name="T91" fmla="*/ 275 h 1370"/>
              <a:gd name="T92" fmla="*/ 143 w 409"/>
              <a:gd name="T93" fmla="*/ 284 h 1370"/>
              <a:gd name="T94" fmla="*/ 112 w 409"/>
              <a:gd name="T95" fmla="*/ 297 h 1370"/>
              <a:gd name="T96" fmla="*/ 99 w 409"/>
              <a:gd name="T97" fmla="*/ 306 h 1370"/>
              <a:gd name="T98" fmla="*/ 93 w 409"/>
              <a:gd name="T99" fmla="*/ 272 h 1370"/>
              <a:gd name="T100" fmla="*/ 112 w 409"/>
              <a:gd name="T101" fmla="*/ 250 h 1370"/>
              <a:gd name="T102" fmla="*/ 130 w 409"/>
              <a:gd name="T103" fmla="*/ 252 h 1370"/>
              <a:gd name="T104" fmla="*/ 143 w 409"/>
              <a:gd name="T105" fmla="*/ 257 h 1370"/>
              <a:gd name="T106" fmla="*/ 143 w 409"/>
              <a:gd name="T107" fmla="*/ 235 h 1370"/>
              <a:gd name="T108" fmla="*/ 135 w 409"/>
              <a:gd name="T109" fmla="*/ 235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9" h="1370">
                <a:moveTo>
                  <a:pt x="152" y="144"/>
                </a:moveTo>
                <a:lnTo>
                  <a:pt x="152" y="144"/>
                </a:lnTo>
                <a:lnTo>
                  <a:pt x="153" y="139"/>
                </a:lnTo>
                <a:lnTo>
                  <a:pt x="153" y="139"/>
                </a:lnTo>
                <a:lnTo>
                  <a:pt x="152" y="122"/>
                </a:lnTo>
                <a:lnTo>
                  <a:pt x="143" y="119"/>
                </a:lnTo>
                <a:lnTo>
                  <a:pt x="143" y="119"/>
                </a:lnTo>
                <a:lnTo>
                  <a:pt x="121" y="119"/>
                </a:lnTo>
                <a:lnTo>
                  <a:pt x="102" y="121"/>
                </a:lnTo>
                <a:lnTo>
                  <a:pt x="93" y="122"/>
                </a:lnTo>
                <a:lnTo>
                  <a:pt x="93" y="122"/>
                </a:lnTo>
                <a:lnTo>
                  <a:pt x="92" y="135"/>
                </a:lnTo>
                <a:lnTo>
                  <a:pt x="90" y="159"/>
                </a:lnTo>
                <a:lnTo>
                  <a:pt x="90" y="193"/>
                </a:lnTo>
                <a:lnTo>
                  <a:pt x="90" y="193"/>
                </a:lnTo>
                <a:lnTo>
                  <a:pt x="86" y="195"/>
                </a:lnTo>
                <a:lnTo>
                  <a:pt x="81" y="195"/>
                </a:lnTo>
                <a:lnTo>
                  <a:pt x="71" y="193"/>
                </a:lnTo>
                <a:lnTo>
                  <a:pt x="71" y="193"/>
                </a:lnTo>
                <a:lnTo>
                  <a:pt x="68" y="195"/>
                </a:lnTo>
                <a:lnTo>
                  <a:pt x="61" y="201"/>
                </a:lnTo>
                <a:lnTo>
                  <a:pt x="55" y="206"/>
                </a:lnTo>
                <a:lnTo>
                  <a:pt x="53" y="210"/>
                </a:lnTo>
                <a:lnTo>
                  <a:pt x="53" y="212"/>
                </a:lnTo>
                <a:lnTo>
                  <a:pt x="53" y="212"/>
                </a:lnTo>
                <a:lnTo>
                  <a:pt x="53" y="223"/>
                </a:lnTo>
                <a:lnTo>
                  <a:pt x="50" y="241"/>
                </a:lnTo>
                <a:lnTo>
                  <a:pt x="44" y="266"/>
                </a:lnTo>
                <a:lnTo>
                  <a:pt x="44" y="266"/>
                </a:lnTo>
                <a:lnTo>
                  <a:pt x="42" y="268"/>
                </a:lnTo>
                <a:lnTo>
                  <a:pt x="40" y="270"/>
                </a:lnTo>
                <a:lnTo>
                  <a:pt x="35" y="270"/>
                </a:lnTo>
                <a:lnTo>
                  <a:pt x="35" y="270"/>
                </a:lnTo>
                <a:lnTo>
                  <a:pt x="28" y="297"/>
                </a:lnTo>
                <a:lnTo>
                  <a:pt x="8" y="355"/>
                </a:lnTo>
                <a:lnTo>
                  <a:pt x="8" y="355"/>
                </a:lnTo>
                <a:lnTo>
                  <a:pt x="4" y="370"/>
                </a:lnTo>
                <a:lnTo>
                  <a:pt x="0" y="383"/>
                </a:lnTo>
                <a:lnTo>
                  <a:pt x="0" y="396"/>
                </a:lnTo>
                <a:lnTo>
                  <a:pt x="0" y="406"/>
                </a:lnTo>
                <a:lnTo>
                  <a:pt x="2" y="417"/>
                </a:lnTo>
                <a:lnTo>
                  <a:pt x="4" y="427"/>
                </a:lnTo>
                <a:lnTo>
                  <a:pt x="13" y="445"/>
                </a:lnTo>
                <a:lnTo>
                  <a:pt x="13" y="445"/>
                </a:lnTo>
                <a:lnTo>
                  <a:pt x="19" y="454"/>
                </a:lnTo>
                <a:lnTo>
                  <a:pt x="28" y="457"/>
                </a:lnTo>
                <a:lnTo>
                  <a:pt x="35" y="461"/>
                </a:lnTo>
                <a:lnTo>
                  <a:pt x="44" y="461"/>
                </a:lnTo>
                <a:lnTo>
                  <a:pt x="61" y="461"/>
                </a:lnTo>
                <a:lnTo>
                  <a:pt x="66" y="459"/>
                </a:lnTo>
                <a:lnTo>
                  <a:pt x="71" y="472"/>
                </a:lnTo>
                <a:lnTo>
                  <a:pt x="71" y="472"/>
                </a:lnTo>
                <a:lnTo>
                  <a:pt x="73" y="474"/>
                </a:lnTo>
                <a:lnTo>
                  <a:pt x="81" y="487"/>
                </a:lnTo>
                <a:lnTo>
                  <a:pt x="81" y="487"/>
                </a:lnTo>
                <a:lnTo>
                  <a:pt x="86" y="494"/>
                </a:lnTo>
                <a:lnTo>
                  <a:pt x="92" y="498"/>
                </a:lnTo>
                <a:lnTo>
                  <a:pt x="97" y="499"/>
                </a:lnTo>
                <a:lnTo>
                  <a:pt x="99" y="499"/>
                </a:lnTo>
                <a:lnTo>
                  <a:pt x="99" y="499"/>
                </a:lnTo>
                <a:lnTo>
                  <a:pt x="90" y="563"/>
                </a:lnTo>
                <a:lnTo>
                  <a:pt x="90" y="563"/>
                </a:lnTo>
                <a:lnTo>
                  <a:pt x="82" y="607"/>
                </a:lnTo>
                <a:lnTo>
                  <a:pt x="79" y="641"/>
                </a:lnTo>
                <a:lnTo>
                  <a:pt x="75" y="671"/>
                </a:lnTo>
                <a:lnTo>
                  <a:pt x="75" y="671"/>
                </a:lnTo>
                <a:lnTo>
                  <a:pt x="75" y="732"/>
                </a:lnTo>
                <a:lnTo>
                  <a:pt x="73" y="763"/>
                </a:lnTo>
                <a:lnTo>
                  <a:pt x="71" y="782"/>
                </a:lnTo>
                <a:lnTo>
                  <a:pt x="71" y="782"/>
                </a:lnTo>
                <a:lnTo>
                  <a:pt x="70" y="796"/>
                </a:lnTo>
                <a:lnTo>
                  <a:pt x="71" y="814"/>
                </a:lnTo>
                <a:lnTo>
                  <a:pt x="75" y="840"/>
                </a:lnTo>
                <a:lnTo>
                  <a:pt x="75" y="840"/>
                </a:lnTo>
                <a:lnTo>
                  <a:pt x="79" y="844"/>
                </a:lnTo>
                <a:lnTo>
                  <a:pt x="84" y="844"/>
                </a:lnTo>
                <a:lnTo>
                  <a:pt x="101" y="845"/>
                </a:lnTo>
                <a:lnTo>
                  <a:pt x="126" y="845"/>
                </a:lnTo>
                <a:lnTo>
                  <a:pt x="139" y="885"/>
                </a:lnTo>
                <a:lnTo>
                  <a:pt x="139" y="885"/>
                </a:lnTo>
                <a:lnTo>
                  <a:pt x="143" y="898"/>
                </a:lnTo>
                <a:lnTo>
                  <a:pt x="146" y="913"/>
                </a:lnTo>
                <a:lnTo>
                  <a:pt x="148" y="933"/>
                </a:lnTo>
                <a:lnTo>
                  <a:pt x="148" y="962"/>
                </a:lnTo>
                <a:lnTo>
                  <a:pt x="148" y="962"/>
                </a:lnTo>
                <a:lnTo>
                  <a:pt x="148" y="989"/>
                </a:lnTo>
                <a:lnTo>
                  <a:pt x="152" y="1006"/>
                </a:lnTo>
                <a:lnTo>
                  <a:pt x="157" y="1024"/>
                </a:lnTo>
                <a:lnTo>
                  <a:pt x="166" y="1051"/>
                </a:lnTo>
                <a:lnTo>
                  <a:pt x="166" y="1051"/>
                </a:lnTo>
                <a:lnTo>
                  <a:pt x="170" y="1071"/>
                </a:lnTo>
                <a:lnTo>
                  <a:pt x="172" y="1091"/>
                </a:lnTo>
                <a:lnTo>
                  <a:pt x="174" y="1130"/>
                </a:lnTo>
                <a:lnTo>
                  <a:pt x="172" y="1160"/>
                </a:lnTo>
                <a:lnTo>
                  <a:pt x="170" y="1173"/>
                </a:lnTo>
                <a:lnTo>
                  <a:pt x="170" y="1173"/>
                </a:lnTo>
                <a:lnTo>
                  <a:pt x="203" y="1175"/>
                </a:lnTo>
                <a:lnTo>
                  <a:pt x="237" y="1177"/>
                </a:lnTo>
                <a:lnTo>
                  <a:pt x="237" y="1177"/>
                </a:lnTo>
                <a:lnTo>
                  <a:pt x="245" y="1188"/>
                </a:lnTo>
                <a:lnTo>
                  <a:pt x="252" y="1201"/>
                </a:lnTo>
                <a:lnTo>
                  <a:pt x="252" y="1201"/>
                </a:lnTo>
                <a:lnTo>
                  <a:pt x="259" y="1226"/>
                </a:lnTo>
                <a:lnTo>
                  <a:pt x="265" y="1250"/>
                </a:lnTo>
                <a:lnTo>
                  <a:pt x="265" y="1250"/>
                </a:lnTo>
                <a:lnTo>
                  <a:pt x="248" y="1257"/>
                </a:lnTo>
                <a:lnTo>
                  <a:pt x="210" y="1272"/>
                </a:lnTo>
                <a:lnTo>
                  <a:pt x="210" y="1272"/>
                </a:lnTo>
                <a:lnTo>
                  <a:pt x="194" y="1279"/>
                </a:lnTo>
                <a:lnTo>
                  <a:pt x="181" y="1288"/>
                </a:lnTo>
                <a:lnTo>
                  <a:pt x="157" y="1308"/>
                </a:lnTo>
                <a:lnTo>
                  <a:pt x="157" y="1308"/>
                </a:lnTo>
                <a:lnTo>
                  <a:pt x="148" y="1317"/>
                </a:lnTo>
                <a:lnTo>
                  <a:pt x="146" y="1321"/>
                </a:lnTo>
                <a:lnTo>
                  <a:pt x="146" y="1324"/>
                </a:lnTo>
                <a:lnTo>
                  <a:pt x="150" y="1330"/>
                </a:lnTo>
                <a:lnTo>
                  <a:pt x="157" y="1339"/>
                </a:lnTo>
                <a:lnTo>
                  <a:pt x="157" y="1339"/>
                </a:lnTo>
                <a:lnTo>
                  <a:pt x="163" y="1343"/>
                </a:lnTo>
                <a:lnTo>
                  <a:pt x="168" y="1344"/>
                </a:lnTo>
                <a:lnTo>
                  <a:pt x="177" y="1346"/>
                </a:lnTo>
                <a:lnTo>
                  <a:pt x="186" y="1344"/>
                </a:lnTo>
                <a:lnTo>
                  <a:pt x="204" y="1343"/>
                </a:lnTo>
                <a:lnTo>
                  <a:pt x="219" y="1339"/>
                </a:lnTo>
                <a:lnTo>
                  <a:pt x="219" y="1339"/>
                </a:lnTo>
                <a:lnTo>
                  <a:pt x="234" y="1335"/>
                </a:lnTo>
                <a:lnTo>
                  <a:pt x="246" y="1330"/>
                </a:lnTo>
                <a:lnTo>
                  <a:pt x="265" y="1321"/>
                </a:lnTo>
                <a:lnTo>
                  <a:pt x="265" y="1321"/>
                </a:lnTo>
                <a:lnTo>
                  <a:pt x="266" y="1321"/>
                </a:lnTo>
                <a:lnTo>
                  <a:pt x="268" y="1324"/>
                </a:lnTo>
                <a:lnTo>
                  <a:pt x="270" y="1335"/>
                </a:lnTo>
                <a:lnTo>
                  <a:pt x="276" y="1350"/>
                </a:lnTo>
                <a:lnTo>
                  <a:pt x="277" y="1355"/>
                </a:lnTo>
                <a:lnTo>
                  <a:pt x="283" y="1361"/>
                </a:lnTo>
                <a:lnTo>
                  <a:pt x="283" y="1361"/>
                </a:lnTo>
                <a:lnTo>
                  <a:pt x="288" y="1366"/>
                </a:lnTo>
                <a:lnTo>
                  <a:pt x="294" y="1368"/>
                </a:lnTo>
                <a:lnTo>
                  <a:pt x="301" y="1370"/>
                </a:lnTo>
                <a:lnTo>
                  <a:pt x="308" y="1370"/>
                </a:lnTo>
                <a:lnTo>
                  <a:pt x="314" y="1370"/>
                </a:lnTo>
                <a:lnTo>
                  <a:pt x="321" y="1368"/>
                </a:lnTo>
                <a:lnTo>
                  <a:pt x="327" y="1366"/>
                </a:lnTo>
                <a:lnTo>
                  <a:pt x="332" y="1361"/>
                </a:lnTo>
                <a:lnTo>
                  <a:pt x="332" y="1361"/>
                </a:lnTo>
                <a:lnTo>
                  <a:pt x="336" y="1357"/>
                </a:lnTo>
                <a:lnTo>
                  <a:pt x="339" y="1350"/>
                </a:lnTo>
                <a:lnTo>
                  <a:pt x="341" y="1344"/>
                </a:lnTo>
                <a:lnTo>
                  <a:pt x="343" y="1337"/>
                </a:lnTo>
                <a:lnTo>
                  <a:pt x="343" y="1321"/>
                </a:lnTo>
                <a:lnTo>
                  <a:pt x="341" y="1303"/>
                </a:lnTo>
                <a:lnTo>
                  <a:pt x="341" y="1303"/>
                </a:lnTo>
                <a:lnTo>
                  <a:pt x="339" y="1288"/>
                </a:lnTo>
                <a:lnTo>
                  <a:pt x="337" y="1281"/>
                </a:lnTo>
                <a:lnTo>
                  <a:pt x="332" y="1262"/>
                </a:lnTo>
                <a:lnTo>
                  <a:pt x="332" y="1262"/>
                </a:lnTo>
                <a:lnTo>
                  <a:pt x="330" y="1253"/>
                </a:lnTo>
                <a:lnTo>
                  <a:pt x="330" y="1246"/>
                </a:lnTo>
                <a:lnTo>
                  <a:pt x="337" y="1226"/>
                </a:lnTo>
                <a:lnTo>
                  <a:pt x="337" y="1226"/>
                </a:lnTo>
                <a:lnTo>
                  <a:pt x="339" y="1211"/>
                </a:lnTo>
                <a:lnTo>
                  <a:pt x="341" y="1199"/>
                </a:lnTo>
                <a:lnTo>
                  <a:pt x="341" y="1186"/>
                </a:lnTo>
                <a:lnTo>
                  <a:pt x="341" y="1186"/>
                </a:lnTo>
                <a:lnTo>
                  <a:pt x="352" y="1181"/>
                </a:lnTo>
                <a:lnTo>
                  <a:pt x="361" y="1173"/>
                </a:lnTo>
                <a:lnTo>
                  <a:pt x="368" y="1164"/>
                </a:lnTo>
                <a:lnTo>
                  <a:pt x="368" y="1164"/>
                </a:lnTo>
                <a:lnTo>
                  <a:pt x="370" y="1159"/>
                </a:lnTo>
                <a:lnTo>
                  <a:pt x="370" y="1155"/>
                </a:lnTo>
                <a:lnTo>
                  <a:pt x="367" y="1146"/>
                </a:lnTo>
                <a:lnTo>
                  <a:pt x="365" y="1131"/>
                </a:lnTo>
                <a:lnTo>
                  <a:pt x="363" y="1122"/>
                </a:lnTo>
                <a:lnTo>
                  <a:pt x="363" y="1109"/>
                </a:lnTo>
                <a:lnTo>
                  <a:pt x="363" y="1109"/>
                </a:lnTo>
                <a:lnTo>
                  <a:pt x="363" y="1051"/>
                </a:lnTo>
                <a:lnTo>
                  <a:pt x="359" y="958"/>
                </a:lnTo>
                <a:lnTo>
                  <a:pt x="358" y="869"/>
                </a:lnTo>
                <a:lnTo>
                  <a:pt x="358" y="840"/>
                </a:lnTo>
                <a:lnTo>
                  <a:pt x="359" y="827"/>
                </a:lnTo>
                <a:lnTo>
                  <a:pt x="359" y="827"/>
                </a:lnTo>
                <a:lnTo>
                  <a:pt x="361" y="824"/>
                </a:lnTo>
                <a:lnTo>
                  <a:pt x="363" y="818"/>
                </a:lnTo>
                <a:lnTo>
                  <a:pt x="365" y="804"/>
                </a:lnTo>
                <a:lnTo>
                  <a:pt x="368" y="773"/>
                </a:lnTo>
                <a:lnTo>
                  <a:pt x="368" y="773"/>
                </a:lnTo>
                <a:lnTo>
                  <a:pt x="368" y="707"/>
                </a:lnTo>
                <a:lnTo>
                  <a:pt x="368" y="631"/>
                </a:lnTo>
                <a:lnTo>
                  <a:pt x="368" y="468"/>
                </a:lnTo>
                <a:lnTo>
                  <a:pt x="368" y="468"/>
                </a:lnTo>
                <a:lnTo>
                  <a:pt x="383" y="452"/>
                </a:lnTo>
                <a:lnTo>
                  <a:pt x="394" y="436"/>
                </a:lnTo>
                <a:lnTo>
                  <a:pt x="405" y="419"/>
                </a:lnTo>
                <a:lnTo>
                  <a:pt x="405" y="419"/>
                </a:lnTo>
                <a:lnTo>
                  <a:pt x="407" y="408"/>
                </a:lnTo>
                <a:lnTo>
                  <a:pt x="409" y="394"/>
                </a:lnTo>
                <a:lnTo>
                  <a:pt x="409" y="361"/>
                </a:lnTo>
                <a:lnTo>
                  <a:pt x="405" y="306"/>
                </a:lnTo>
                <a:lnTo>
                  <a:pt x="405" y="306"/>
                </a:lnTo>
                <a:lnTo>
                  <a:pt x="403" y="295"/>
                </a:lnTo>
                <a:lnTo>
                  <a:pt x="399" y="286"/>
                </a:lnTo>
                <a:lnTo>
                  <a:pt x="394" y="277"/>
                </a:lnTo>
                <a:lnTo>
                  <a:pt x="387" y="266"/>
                </a:lnTo>
                <a:lnTo>
                  <a:pt x="387" y="266"/>
                </a:lnTo>
                <a:lnTo>
                  <a:pt x="381" y="261"/>
                </a:lnTo>
                <a:lnTo>
                  <a:pt x="374" y="257"/>
                </a:lnTo>
                <a:lnTo>
                  <a:pt x="367" y="255"/>
                </a:lnTo>
                <a:lnTo>
                  <a:pt x="359" y="254"/>
                </a:lnTo>
                <a:lnTo>
                  <a:pt x="347" y="252"/>
                </a:lnTo>
                <a:lnTo>
                  <a:pt x="341" y="252"/>
                </a:lnTo>
                <a:lnTo>
                  <a:pt x="341" y="252"/>
                </a:lnTo>
                <a:lnTo>
                  <a:pt x="339" y="232"/>
                </a:lnTo>
                <a:lnTo>
                  <a:pt x="337" y="213"/>
                </a:lnTo>
                <a:lnTo>
                  <a:pt x="332" y="193"/>
                </a:lnTo>
                <a:lnTo>
                  <a:pt x="332" y="193"/>
                </a:lnTo>
                <a:lnTo>
                  <a:pt x="323" y="170"/>
                </a:lnTo>
                <a:lnTo>
                  <a:pt x="319" y="162"/>
                </a:lnTo>
                <a:lnTo>
                  <a:pt x="328" y="153"/>
                </a:lnTo>
                <a:lnTo>
                  <a:pt x="328" y="153"/>
                </a:lnTo>
                <a:lnTo>
                  <a:pt x="328" y="152"/>
                </a:lnTo>
                <a:lnTo>
                  <a:pt x="328" y="146"/>
                </a:lnTo>
                <a:lnTo>
                  <a:pt x="325" y="131"/>
                </a:lnTo>
                <a:lnTo>
                  <a:pt x="317" y="113"/>
                </a:lnTo>
                <a:lnTo>
                  <a:pt x="310" y="95"/>
                </a:lnTo>
                <a:lnTo>
                  <a:pt x="310" y="95"/>
                </a:lnTo>
                <a:lnTo>
                  <a:pt x="301" y="80"/>
                </a:lnTo>
                <a:lnTo>
                  <a:pt x="292" y="70"/>
                </a:lnTo>
                <a:lnTo>
                  <a:pt x="283" y="59"/>
                </a:lnTo>
                <a:lnTo>
                  <a:pt x="274" y="42"/>
                </a:lnTo>
                <a:lnTo>
                  <a:pt x="274" y="42"/>
                </a:lnTo>
                <a:lnTo>
                  <a:pt x="263" y="24"/>
                </a:lnTo>
                <a:lnTo>
                  <a:pt x="257" y="17"/>
                </a:lnTo>
                <a:lnTo>
                  <a:pt x="252" y="11"/>
                </a:lnTo>
                <a:lnTo>
                  <a:pt x="245" y="6"/>
                </a:lnTo>
                <a:lnTo>
                  <a:pt x="239" y="2"/>
                </a:lnTo>
                <a:lnTo>
                  <a:pt x="232" y="0"/>
                </a:lnTo>
                <a:lnTo>
                  <a:pt x="225" y="0"/>
                </a:lnTo>
                <a:lnTo>
                  <a:pt x="225" y="0"/>
                </a:lnTo>
                <a:lnTo>
                  <a:pt x="217" y="2"/>
                </a:lnTo>
                <a:lnTo>
                  <a:pt x="212" y="8"/>
                </a:lnTo>
                <a:lnTo>
                  <a:pt x="204" y="11"/>
                </a:lnTo>
                <a:lnTo>
                  <a:pt x="199" y="19"/>
                </a:lnTo>
                <a:lnTo>
                  <a:pt x="188" y="35"/>
                </a:lnTo>
                <a:lnTo>
                  <a:pt x="179" y="55"/>
                </a:lnTo>
                <a:lnTo>
                  <a:pt x="179" y="55"/>
                </a:lnTo>
                <a:lnTo>
                  <a:pt x="174" y="70"/>
                </a:lnTo>
                <a:lnTo>
                  <a:pt x="172" y="79"/>
                </a:lnTo>
                <a:lnTo>
                  <a:pt x="172" y="86"/>
                </a:lnTo>
                <a:lnTo>
                  <a:pt x="170" y="95"/>
                </a:lnTo>
                <a:lnTo>
                  <a:pt x="170" y="95"/>
                </a:lnTo>
                <a:lnTo>
                  <a:pt x="166" y="106"/>
                </a:lnTo>
                <a:lnTo>
                  <a:pt x="163" y="119"/>
                </a:lnTo>
                <a:lnTo>
                  <a:pt x="153" y="139"/>
                </a:lnTo>
                <a:lnTo>
                  <a:pt x="153" y="139"/>
                </a:lnTo>
                <a:lnTo>
                  <a:pt x="153" y="144"/>
                </a:lnTo>
                <a:lnTo>
                  <a:pt x="153" y="144"/>
                </a:lnTo>
                <a:lnTo>
                  <a:pt x="152" y="144"/>
                </a:lnTo>
                <a:lnTo>
                  <a:pt x="152" y="144"/>
                </a:lnTo>
                <a:close/>
                <a:moveTo>
                  <a:pt x="143" y="235"/>
                </a:moveTo>
                <a:lnTo>
                  <a:pt x="143" y="235"/>
                </a:lnTo>
                <a:lnTo>
                  <a:pt x="146" y="233"/>
                </a:lnTo>
                <a:lnTo>
                  <a:pt x="146" y="230"/>
                </a:lnTo>
                <a:lnTo>
                  <a:pt x="148" y="226"/>
                </a:lnTo>
                <a:lnTo>
                  <a:pt x="148" y="226"/>
                </a:lnTo>
                <a:lnTo>
                  <a:pt x="150" y="224"/>
                </a:lnTo>
                <a:lnTo>
                  <a:pt x="152" y="224"/>
                </a:lnTo>
                <a:lnTo>
                  <a:pt x="152" y="226"/>
                </a:lnTo>
                <a:lnTo>
                  <a:pt x="152" y="226"/>
                </a:lnTo>
                <a:lnTo>
                  <a:pt x="153" y="230"/>
                </a:lnTo>
                <a:lnTo>
                  <a:pt x="155" y="241"/>
                </a:lnTo>
                <a:lnTo>
                  <a:pt x="161" y="250"/>
                </a:lnTo>
                <a:lnTo>
                  <a:pt x="166" y="257"/>
                </a:lnTo>
                <a:lnTo>
                  <a:pt x="166" y="257"/>
                </a:lnTo>
                <a:lnTo>
                  <a:pt x="170" y="261"/>
                </a:lnTo>
                <a:lnTo>
                  <a:pt x="170" y="266"/>
                </a:lnTo>
                <a:lnTo>
                  <a:pt x="170" y="275"/>
                </a:lnTo>
                <a:lnTo>
                  <a:pt x="170" y="275"/>
                </a:lnTo>
                <a:lnTo>
                  <a:pt x="170" y="277"/>
                </a:lnTo>
                <a:lnTo>
                  <a:pt x="166" y="279"/>
                </a:lnTo>
                <a:lnTo>
                  <a:pt x="157" y="281"/>
                </a:lnTo>
                <a:lnTo>
                  <a:pt x="148" y="283"/>
                </a:lnTo>
                <a:lnTo>
                  <a:pt x="143" y="284"/>
                </a:lnTo>
                <a:lnTo>
                  <a:pt x="143" y="284"/>
                </a:lnTo>
                <a:lnTo>
                  <a:pt x="139" y="286"/>
                </a:lnTo>
                <a:lnTo>
                  <a:pt x="132" y="288"/>
                </a:lnTo>
                <a:lnTo>
                  <a:pt x="122" y="292"/>
                </a:lnTo>
                <a:lnTo>
                  <a:pt x="112" y="297"/>
                </a:lnTo>
                <a:lnTo>
                  <a:pt x="112" y="297"/>
                </a:lnTo>
                <a:lnTo>
                  <a:pt x="108" y="301"/>
                </a:lnTo>
                <a:lnTo>
                  <a:pt x="102" y="306"/>
                </a:lnTo>
                <a:lnTo>
                  <a:pt x="95" y="319"/>
                </a:lnTo>
                <a:lnTo>
                  <a:pt x="90" y="334"/>
                </a:lnTo>
                <a:lnTo>
                  <a:pt x="90" y="334"/>
                </a:lnTo>
                <a:lnTo>
                  <a:pt x="99" y="306"/>
                </a:lnTo>
                <a:lnTo>
                  <a:pt x="99" y="306"/>
                </a:lnTo>
                <a:lnTo>
                  <a:pt x="99" y="297"/>
                </a:lnTo>
                <a:lnTo>
                  <a:pt x="99" y="286"/>
                </a:lnTo>
                <a:lnTo>
                  <a:pt x="93" y="275"/>
                </a:lnTo>
                <a:lnTo>
                  <a:pt x="93" y="275"/>
                </a:lnTo>
                <a:lnTo>
                  <a:pt x="93" y="272"/>
                </a:lnTo>
                <a:lnTo>
                  <a:pt x="93" y="270"/>
                </a:lnTo>
                <a:lnTo>
                  <a:pt x="93" y="270"/>
                </a:lnTo>
                <a:lnTo>
                  <a:pt x="99" y="266"/>
                </a:lnTo>
                <a:lnTo>
                  <a:pt x="108" y="257"/>
                </a:lnTo>
                <a:lnTo>
                  <a:pt x="108" y="257"/>
                </a:lnTo>
                <a:lnTo>
                  <a:pt x="112" y="250"/>
                </a:lnTo>
                <a:lnTo>
                  <a:pt x="112" y="248"/>
                </a:lnTo>
                <a:lnTo>
                  <a:pt x="112" y="248"/>
                </a:lnTo>
                <a:lnTo>
                  <a:pt x="117" y="248"/>
                </a:lnTo>
                <a:lnTo>
                  <a:pt x="126" y="248"/>
                </a:lnTo>
                <a:lnTo>
                  <a:pt x="126" y="248"/>
                </a:lnTo>
                <a:lnTo>
                  <a:pt x="130" y="252"/>
                </a:lnTo>
                <a:lnTo>
                  <a:pt x="135" y="255"/>
                </a:lnTo>
                <a:lnTo>
                  <a:pt x="141" y="261"/>
                </a:lnTo>
                <a:lnTo>
                  <a:pt x="143" y="263"/>
                </a:lnTo>
                <a:lnTo>
                  <a:pt x="143" y="261"/>
                </a:lnTo>
                <a:lnTo>
                  <a:pt x="143" y="261"/>
                </a:lnTo>
                <a:lnTo>
                  <a:pt x="143" y="257"/>
                </a:lnTo>
                <a:lnTo>
                  <a:pt x="141" y="248"/>
                </a:lnTo>
                <a:lnTo>
                  <a:pt x="135" y="235"/>
                </a:lnTo>
                <a:lnTo>
                  <a:pt x="135" y="235"/>
                </a:lnTo>
                <a:lnTo>
                  <a:pt x="139" y="235"/>
                </a:lnTo>
                <a:lnTo>
                  <a:pt x="143" y="235"/>
                </a:lnTo>
                <a:lnTo>
                  <a:pt x="143" y="235"/>
                </a:lnTo>
                <a:close/>
                <a:moveTo>
                  <a:pt x="135" y="235"/>
                </a:moveTo>
                <a:lnTo>
                  <a:pt x="135" y="235"/>
                </a:lnTo>
                <a:lnTo>
                  <a:pt x="133" y="235"/>
                </a:lnTo>
                <a:lnTo>
                  <a:pt x="133" y="235"/>
                </a:lnTo>
                <a:lnTo>
                  <a:pt x="135" y="235"/>
                </a:lnTo>
                <a:lnTo>
                  <a:pt x="135" y="235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D0F67F3E-56DA-4070-A8EA-0CC01B501CBA}"/>
              </a:ext>
            </a:extLst>
          </p:cNvPr>
          <p:cNvSpPr>
            <a:spLocks/>
          </p:cNvSpPr>
          <p:nvPr/>
        </p:nvSpPr>
        <p:spPr bwMode="auto">
          <a:xfrm>
            <a:off x="902550" y="818847"/>
            <a:ext cx="677940" cy="1620044"/>
          </a:xfrm>
          <a:custGeom>
            <a:avLst/>
            <a:gdLst>
              <a:gd name="T0" fmla="*/ 148 w 580"/>
              <a:gd name="T1" fmla="*/ 104 h 1386"/>
              <a:gd name="T2" fmla="*/ 161 w 580"/>
              <a:gd name="T3" fmla="*/ 137 h 1386"/>
              <a:gd name="T4" fmla="*/ 159 w 580"/>
              <a:gd name="T5" fmla="*/ 168 h 1386"/>
              <a:gd name="T6" fmla="*/ 159 w 580"/>
              <a:gd name="T7" fmla="*/ 192 h 1386"/>
              <a:gd name="T8" fmla="*/ 170 w 580"/>
              <a:gd name="T9" fmla="*/ 230 h 1386"/>
              <a:gd name="T10" fmla="*/ 164 w 580"/>
              <a:gd name="T11" fmla="*/ 246 h 1386"/>
              <a:gd name="T12" fmla="*/ 213 w 580"/>
              <a:gd name="T13" fmla="*/ 263 h 1386"/>
              <a:gd name="T14" fmla="*/ 192 w 580"/>
              <a:gd name="T15" fmla="*/ 285 h 1386"/>
              <a:gd name="T16" fmla="*/ 208 w 580"/>
              <a:gd name="T17" fmla="*/ 323 h 1386"/>
              <a:gd name="T18" fmla="*/ 175 w 580"/>
              <a:gd name="T19" fmla="*/ 388 h 1386"/>
              <a:gd name="T20" fmla="*/ 151 w 580"/>
              <a:gd name="T21" fmla="*/ 376 h 1386"/>
              <a:gd name="T22" fmla="*/ 126 w 580"/>
              <a:gd name="T23" fmla="*/ 321 h 1386"/>
              <a:gd name="T24" fmla="*/ 115 w 580"/>
              <a:gd name="T25" fmla="*/ 290 h 1386"/>
              <a:gd name="T26" fmla="*/ 104 w 580"/>
              <a:gd name="T27" fmla="*/ 286 h 1386"/>
              <a:gd name="T28" fmla="*/ 82 w 580"/>
              <a:gd name="T29" fmla="*/ 323 h 1386"/>
              <a:gd name="T30" fmla="*/ 38 w 580"/>
              <a:gd name="T31" fmla="*/ 328 h 1386"/>
              <a:gd name="T32" fmla="*/ 2 w 580"/>
              <a:gd name="T33" fmla="*/ 337 h 1386"/>
              <a:gd name="T34" fmla="*/ 13 w 580"/>
              <a:gd name="T35" fmla="*/ 350 h 1386"/>
              <a:gd name="T36" fmla="*/ 82 w 580"/>
              <a:gd name="T37" fmla="*/ 394 h 1386"/>
              <a:gd name="T38" fmla="*/ 120 w 580"/>
              <a:gd name="T39" fmla="*/ 427 h 1386"/>
              <a:gd name="T40" fmla="*/ 164 w 580"/>
              <a:gd name="T41" fmla="*/ 449 h 1386"/>
              <a:gd name="T42" fmla="*/ 170 w 580"/>
              <a:gd name="T43" fmla="*/ 498 h 1386"/>
              <a:gd name="T44" fmla="*/ 175 w 580"/>
              <a:gd name="T45" fmla="*/ 623 h 1386"/>
              <a:gd name="T46" fmla="*/ 186 w 580"/>
              <a:gd name="T47" fmla="*/ 678 h 1386"/>
              <a:gd name="T48" fmla="*/ 233 w 580"/>
              <a:gd name="T49" fmla="*/ 846 h 1386"/>
              <a:gd name="T50" fmla="*/ 241 w 580"/>
              <a:gd name="T51" fmla="*/ 988 h 1386"/>
              <a:gd name="T52" fmla="*/ 277 w 580"/>
              <a:gd name="T53" fmla="*/ 984 h 1386"/>
              <a:gd name="T54" fmla="*/ 303 w 580"/>
              <a:gd name="T55" fmla="*/ 1008 h 1386"/>
              <a:gd name="T56" fmla="*/ 315 w 580"/>
              <a:gd name="T57" fmla="*/ 1077 h 1386"/>
              <a:gd name="T58" fmla="*/ 323 w 580"/>
              <a:gd name="T59" fmla="*/ 1272 h 1386"/>
              <a:gd name="T60" fmla="*/ 317 w 580"/>
              <a:gd name="T61" fmla="*/ 1294 h 1386"/>
              <a:gd name="T62" fmla="*/ 290 w 580"/>
              <a:gd name="T63" fmla="*/ 1321 h 1386"/>
              <a:gd name="T64" fmla="*/ 223 w 580"/>
              <a:gd name="T65" fmla="*/ 1345 h 1386"/>
              <a:gd name="T66" fmla="*/ 208 w 580"/>
              <a:gd name="T67" fmla="*/ 1370 h 1386"/>
              <a:gd name="T68" fmla="*/ 224 w 580"/>
              <a:gd name="T69" fmla="*/ 1386 h 1386"/>
              <a:gd name="T70" fmla="*/ 306 w 580"/>
              <a:gd name="T71" fmla="*/ 1381 h 1386"/>
              <a:gd name="T72" fmla="*/ 432 w 580"/>
              <a:gd name="T73" fmla="*/ 1374 h 1386"/>
              <a:gd name="T74" fmla="*/ 439 w 580"/>
              <a:gd name="T75" fmla="*/ 1343 h 1386"/>
              <a:gd name="T76" fmla="*/ 425 w 580"/>
              <a:gd name="T77" fmla="*/ 1306 h 1386"/>
              <a:gd name="T78" fmla="*/ 394 w 580"/>
              <a:gd name="T79" fmla="*/ 1277 h 1386"/>
              <a:gd name="T80" fmla="*/ 410 w 580"/>
              <a:gd name="T81" fmla="*/ 1141 h 1386"/>
              <a:gd name="T82" fmla="*/ 410 w 580"/>
              <a:gd name="T83" fmla="*/ 1048 h 1386"/>
              <a:gd name="T84" fmla="*/ 388 w 580"/>
              <a:gd name="T85" fmla="*/ 982 h 1386"/>
              <a:gd name="T86" fmla="*/ 399 w 580"/>
              <a:gd name="T87" fmla="*/ 760 h 1386"/>
              <a:gd name="T88" fmla="*/ 417 w 580"/>
              <a:gd name="T89" fmla="*/ 740 h 1386"/>
              <a:gd name="T90" fmla="*/ 419 w 580"/>
              <a:gd name="T91" fmla="*/ 654 h 1386"/>
              <a:gd name="T92" fmla="*/ 543 w 580"/>
              <a:gd name="T93" fmla="*/ 572 h 1386"/>
              <a:gd name="T94" fmla="*/ 569 w 580"/>
              <a:gd name="T95" fmla="*/ 534 h 1386"/>
              <a:gd name="T96" fmla="*/ 525 w 580"/>
              <a:gd name="T97" fmla="*/ 377 h 1386"/>
              <a:gd name="T98" fmla="*/ 503 w 580"/>
              <a:gd name="T99" fmla="*/ 356 h 1386"/>
              <a:gd name="T100" fmla="*/ 416 w 580"/>
              <a:gd name="T101" fmla="*/ 317 h 1386"/>
              <a:gd name="T102" fmla="*/ 416 w 580"/>
              <a:gd name="T103" fmla="*/ 274 h 1386"/>
              <a:gd name="T104" fmla="*/ 377 w 580"/>
              <a:gd name="T105" fmla="*/ 203 h 1386"/>
              <a:gd name="T106" fmla="*/ 443 w 580"/>
              <a:gd name="T107" fmla="*/ 203 h 1386"/>
              <a:gd name="T108" fmla="*/ 427 w 580"/>
              <a:gd name="T109" fmla="*/ 186 h 1386"/>
              <a:gd name="T110" fmla="*/ 441 w 580"/>
              <a:gd name="T111" fmla="*/ 164 h 1386"/>
              <a:gd name="T112" fmla="*/ 416 w 580"/>
              <a:gd name="T113" fmla="*/ 153 h 1386"/>
              <a:gd name="T114" fmla="*/ 323 w 580"/>
              <a:gd name="T115" fmla="*/ 61 h 1386"/>
              <a:gd name="T116" fmla="*/ 283 w 580"/>
              <a:gd name="T117" fmla="*/ 15 h 1386"/>
              <a:gd name="T118" fmla="*/ 224 w 580"/>
              <a:gd name="T119" fmla="*/ 0 h 1386"/>
              <a:gd name="T120" fmla="*/ 175 w 580"/>
              <a:gd name="T121" fmla="*/ 19 h 1386"/>
              <a:gd name="T122" fmla="*/ 151 w 580"/>
              <a:gd name="T123" fmla="*/ 50 h 1386"/>
              <a:gd name="T124" fmla="*/ 153 w 580"/>
              <a:gd name="T125" fmla="*/ 77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" h="1386">
                <a:moveTo>
                  <a:pt x="153" y="77"/>
                </a:moveTo>
                <a:lnTo>
                  <a:pt x="153" y="77"/>
                </a:lnTo>
                <a:lnTo>
                  <a:pt x="151" y="82"/>
                </a:lnTo>
                <a:lnTo>
                  <a:pt x="148" y="95"/>
                </a:lnTo>
                <a:lnTo>
                  <a:pt x="148" y="104"/>
                </a:lnTo>
                <a:lnTo>
                  <a:pt x="148" y="112"/>
                </a:lnTo>
                <a:lnTo>
                  <a:pt x="150" y="119"/>
                </a:lnTo>
                <a:lnTo>
                  <a:pt x="153" y="126"/>
                </a:lnTo>
                <a:lnTo>
                  <a:pt x="153" y="126"/>
                </a:lnTo>
                <a:lnTo>
                  <a:pt x="161" y="137"/>
                </a:lnTo>
                <a:lnTo>
                  <a:pt x="164" y="148"/>
                </a:lnTo>
                <a:lnTo>
                  <a:pt x="164" y="155"/>
                </a:lnTo>
                <a:lnTo>
                  <a:pt x="164" y="159"/>
                </a:lnTo>
                <a:lnTo>
                  <a:pt x="164" y="159"/>
                </a:lnTo>
                <a:lnTo>
                  <a:pt x="159" y="168"/>
                </a:lnTo>
                <a:lnTo>
                  <a:pt x="153" y="175"/>
                </a:lnTo>
                <a:lnTo>
                  <a:pt x="153" y="175"/>
                </a:lnTo>
                <a:lnTo>
                  <a:pt x="155" y="179"/>
                </a:lnTo>
                <a:lnTo>
                  <a:pt x="159" y="192"/>
                </a:lnTo>
                <a:lnTo>
                  <a:pt x="159" y="192"/>
                </a:lnTo>
                <a:lnTo>
                  <a:pt x="162" y="206"/>
                </a:lnTo>
                <a:lnTo>
                  <a:pt x="164" y="214"/>
                </a:lnTo>
                <a:lnTo>
                  <a:pt x="131" y="225"/>
                </a:lnTo>
                <a:lnTo>
                  <a:pt x="170" y="230"/>
                </a:lnTo>
                <a:lnTo>
                  <a:pt x="170" y="230"/>
                </a:lnTo>
                <a:lnTo>
                  <a:pt x="164" y="237"/>
                </a:lnTo>
                <a:lnTo>
                  <a:pt x="162" y="243"/>
                </a:lnTo>
                <a:lnTo>
                  <a:pt x="162" y="245"/>
                </a:lnTo>
                <a:lnTo>
                  <a:pt x="164" y="246"/>
                </a:lnTo>
                <a:lnTo>
                  <a:pt x="164" y="246"/>
                </a:lnTo>
                <a:lnTo>
                  <a:pt x="177" y="246"/>
                </a:lnTo>
                <a:lnTo>
                  <a:pt x="186" y="246"/>
                </a:lnTo>
                <a:lnTo>
                  <a:pt x="192" y="263"/>
                </a:lnTo>
                <a:lnTo>
                  <a:pt x="213" y="263"/>
                </a:lnTo>
                <a:lnTo>
                  <a:pt x="213" y="263"/>
                </a:lnTo>
                <a:lnTo>
                  <a:pt x="202" y="270"/>
                </a:lnTo>
                <a:lnTo>
                  <a:pt x="195" y="277"/>
                </a:lnTo>
                <a:lnTo>
                  <a:pt x="193" y="281"/>
                </a:lnTo>
                <a:lnTo>
                  <a:pt x="192" y="285"/>
                </a:lnTo>
                <a:lnTo>
                  <a:pt x="192" y="285"/>
                </a:lnTo>
                <a:lnTo>
                  <a:pt x="192" y="288"/>
                </a:lnTo>
                <a:lnTo>
                  <a:pt x="193" y="294"/>
                </a:lnTo>
                <a:lnTo>
                  <a:pt x="199" y="306"/>
                </a:lnTo>
                <a:lnTo>
                  <a:pt x="204" y="316"/>
                </a:lnTo>
                <a:lnTo>
                  <a:pt x="208" y="323"/>
                </a:lnTo>
                <a:lnTo>
                  <a:pt x="208" y="323"/>
                </a:lnTo>
                <a:lnTo>
                  <a:pt x="204" y="336"/>
                </a:lnTo>
                <a:lnTo>
                  <a:pt x="197" y="359"/>
                </a:lnTo>
                <a:lnTo>
                  <a:pt x="186" y="394"/>
                </a:lnTo>
                <a:lnTo>
                  <a:pt x="175" y="388"/>
                </a:lnTo>
                <a:lnTo>
                  <a:pt x="142" y="372"/>
                </a:lnTo>
                <a:lnTo>
                  <a:pt x="142" y="372"/>
                </a:lnTo>
                <a:lnTo>
                  <a:pt x="146" y="374"/>
                </a:lnTo>
                <a:lnTo>
                  <a:pt x="150" y="376"/>
                </a:lnTo>
                <a:lnTo>
                  <a:pt x="151" y="376"/>
                </a:lnTo>
                <a:lnTo>
                  <a:pt x="151" y="372"/>
                </a:lnTo>
                <a:lnTo>
                  <a:pt x="142" y="356"/>
                </a:lnTo>
                <a:lnTo>
                  <a:pt x="142" y="356"/>
                </a:lnTo>
                <a:lnTo>
                  <a:pt x="131" y="336"/>
                </a:lnTo>
                <a:lnTo>
                  <a:pt x="126" y="321"/>
                </a:lnTo>
                <a:lnTo>
                  <a:pt x="126" y="314"/>
                </a:lnTo>
                <a:lnTo>
                  <a:pt x="126" y="312"/>
                </a:lnTo>
                <a:lnTo>
                  <a:pt x="126" y="312"/>
                </a:lnTo>
                <a:lnTo>
                  <a:pt x="120" y="299"/>
                </a:lnTo>
                <a:lnTo>
                  <a:pt x="115" y="290"/>
                </a:lnTo>
                <a:lnTo>
                  <a:pt x="113" y="286"/>
                </a:lnTo>
                <a:lnTo>
                  <a:pt x="110" y="285"/>
                </a:lnTo>
                <a:lnTo>
                  <a:pt x="110" y="285"/>
                </a:lnTo>
                <a:lnTo>
                  <a:pt x="106" y="285"/>
                </a:lnTo>
                <a:lnTo>
                  <a:pt x="104" y="286"/>
                </a:lnTo>
                <a:lnTo>
                  <a:pt x="100" y="292"/>
                </a:lnTo>
                <a:lnTo>
                  <a:pt x="99" y="301"/>
                </a:lnTo>
                <a:lnTo>
                  <a:pt x="93" y="323"/>
                </a:lnTo>
                <a:lnTo>
                  <a:pt x="93" y="323"/>
                </a:lnTo>
                <a:lnTo>
                  <a:pt x="82" y="323"/>
                </a:lnTo>
                <a:lnTo>
                  <a:pt x="60" y="323"/>
                </a:lnTo>
                <a:lnTo>
                  <a:pt x="60" y="323"/>
                </a:lnTo>
                <a:lnTo>
                  <a:pt x="51" y="323"/>
                </a:lnTo>
                <a:lnTo>
                  <a:pt x="44" y="325"/>
                </a:lnTo>
                <a:lnTo>
                  <a:pt x="38" y="328"/>
                </a:lnTo>
                <a:lnTo>
                  <a:pt x="33" y="345"/>
                </a:lnTo>
                <a:lnTo>
                  <a:pt x="33" y="345"/>
                </a:lnTo>
                <a:lnTo>
                  <a:pt x="18" y="339"/>
                </a:lnTo>
                <a:lnTo>
                  <a:pt x="8" y="337"/>
                </a:lnTo>
                <a:lnTo>
                  <a:pt x="2" y="337"/>
                </a:lnTo>
                <a:lnTo>
                  <a:pt x="0" y="339"/>
                </a:lnTo>
                <a:lnTo>
                  <a:pt x="0" y="339"/>
                </a:lnTo>
                <a:lnTo>
                  <a:pt x="0" y="341"/>
                </a:lnTo>
                <a:lnTo>
                  <a:pt x="2" y="343"/>
                </a:lnTo>
                <a:lnTo>
                  <a:pt x="13" y="350"/>
                </a:lnTo>
                <a:lnTo>
                  <a:pt x="38" y="361"/>
                </a:lnTo>
                <a:lnTo>
                  <a:pt x="38" y="361"/>
                </a:lnTo>
                <a:lnTo>
                  <a:pt x="51" y="368"/>
                </a:lnTo>
                <a:lnTo>
                  <a:pt x="66" y="379"/>
                </a:lnTo>
                <a:lnTo>
                  <a:pt x="82" y="394"/>
                </a:lnTo>
                <a:lnTo>
                  <a:pt x="99" y="410"/>
                </a:lnTo>
                <a:lnTo>
                  <a:pt x="99" y="410"/>
                </a:lnTo>
                <a:lnTo>
                  <a:pt x="110" y="419"/>
                </a:lnTo>
                <a:lnTo>
                  <a:pt x="120" y="427"/>
                </a:lnTo>
                <a:lnTo>
                  <a:pt x="120" y="427"/>
                </a:lnTo>
                <a:lnTo>
                  <a:pt x="130" y="430"/>
                </a:lnTo>
                <a:lnTo>
                  <a:pt x="141" y="430"/>
                </a:lnTo>
                <a:lnTo>
                  <a:pt x="153" y="432"/>
                </a:lnTo>
                <a:lnTo>
                  <a:pt x="153" y="449"/>
                </a:lnTo>
                <a:lnTo>
                  <a:pt x="164" y="449"/>
                </a:lnTo>
                <a:lnTo>
                  <a:pt x="164" y="449"/>
                </a:lnTo>
                <a:lnTo>
                  <a:pt x="168" y="469"/>
                </a:lnTo>
                <a:lnTo>
                  <a:pt x="170" y="485"/>
                </a:lnTo>
                <a:lnTo>
                  <a:pt x="170" y="498"/>
                </a:lnTo>
                <a:lnTo>
                  <a:pt x="170" y="498"/>
                </a:lnTo>
                <a:lnTo>
                  <a:pt x="170" y="520"/>
                </a:lnTo>
                <a:lnTo>
                  <a:pt x="173" y="561"/>
                </a:lnTo>
                <a:lnTo>
                  <a:pt x="175" y="603"/>
                </a:lnTo>
                <a:lnTo>
                  <a:pt x="175" y="623"/>
                </a:lnTo>
                <a:lnTo>
                  <a:pt x="175" y="623"/>
                </a:lnTo>
                <a:lnTo>
                  <a:pt x="173" y="632"/>
                </a:lnTo>
                <a:lnTo>
                  <a:pt x="171" y="651"/>
                </a:lnTo>
                <a:lnTo>
                  <a:pt x="170" y="678"/>
                </a:lnTo>
                <a:lnTo>
                  <a:pt x="186" y="678"/>
                </a:lnTo>
                <a:lnTo>
                  <a:pt x="186" y="678"/>
                </a:lnTo>
                <a:lnTo>
                  <a:pt x="193" y="698"/>
                </a:lnTo>
                <a:lnTo>
                  <a:pt x="212" y="749"/>
                </a:lnTo>
                <a:lnTo>
                  <a:pt x="219" y="780"/>
                </a:lnTo>
                <a:lnTo>
                  <a:pt x="228" y="813"/>
                </a:lnTo>
                <a:lnTo>
                  <a:pt x="233" y="846"/>
                </a:lnTo>
                <a:lnTo>
                  <a:pt x="235" y="873"/>
                </a:lnTo>
                <a:lnTo>
                  <a:pt x="235" y="873"/>
                </a:lnTo>
                <a:lnTo>
                  <a:pt x="235" y="922"/>
                </a:lnTo>
                <a:lnTo>
                  <a:pt x="239" y="958"/>
                </a:lnTo>
                <a:lnTo>
                  <a:pt x="241" y="988"/>
                </a:lnTo>
                <a:lnTo>
                  <a:pt x="241" y="988"/>
                </a:lnTo>
                <a:lnTo>
                  <a:pt x="246" y="986"/>
                </a:lnTo>
                <a:lnTo>
                  <a:pt x="261" y="982"/>
                </a:lnTo>
                <a:lnTo>
                  <a:pt x="268" y="982"/>
                </a:lnTo>
                <a:lnTo>
                  <a:pt x="277" y="984"/>
                </a:lnTo>
                <a:lnTo>
                  <a:pt x="284" y="988"/>
                </a:lnTo>
                <a:lnTo>
                  <a:pt x="290" y="993"/>
                </a:lnTo>
                <a:lnTo>
                  <a:pt x="290" y="993"/>
                </a:lnTo>
                <a:lnTo>
                  <a:pt x="297" y="1006"/>
                </a:lnTo>
                <a:lnTo>
                  <a:pt x="303" y="1008"/>
                </a:lnTo>
                <a:lnTo>
                  <a:pt x="304" y="1011"/>
                </a:lnTo>
                <a:lnTo>
                  <a:pt x="306" y="1020"/>
                </a:lnTo>
                <a:lnTo>
                  <a:pt x="306" y="1020"/>
                </a:lnTo>
                <a:lnTo>
                  <a:pt x="310" y="1044"/>
                </a:lnTo>
                <a:lnTo>
                  <a:pt x="315" y="1077"/>
                </a:lnTo>
                <a:lnTo>
                  <a:pt x="321" y="1115"/>
                </a:lnTo>
                <a:lnTo>
                  <a:pt x="323" y="1133"/>
                </a:lnTo>
                <a:lnTo>
                  <a:pt x="323" y="1152"/>
                </a:lnTo>
                <a:lnTo>
                  <a:pt x="323" y="1272"/>
                </a:lnTo>
                <a:lnTo>
                  <a:pt x="323" y="1272"/>
                </a:lnTo>
                <a:lnTo>
                  <a:pt x="325" y="1277"/>
                </a:lnTo>
                <a:lnTo>
                  <a:pt x="325" y="1283"/>
                </a:lnTo>
                <a:lnTo>
                  <a:pt x="325" y="1288"/>
                </a:lnTo>
                <a:lnTo>
                  <a:pt x="317" y="1294"/>
                </a:lnTo>
                <a:lnTo>
                  <a:pt x="317" y="1294"/>
                </a:lnTo>
                <a:lnTo>
                  <a:pt x="310" y="1299"/>
                </a:lnTo>
                <a:lnTo>
                  <a:pt x="308" y="1305"/>
                </a:lnTo>
                <a:lnTo>
                  <a:pt x="303" y="1312"/>
                </a:lnTo>
                <a:lnTo>
                  <a:pt x="290" y="1321"/>
                </a:lnTo>
                <a:lnTo>
                  <a:pt x="290" y="1321"/>
                </a:lnTo>
                <a:lnTo>
                  <a:pt x="281" y="1326"/>
                </a:lnTo>
                <a:lnTo>
                  <a:pt x="270" y="1330"/>
                </a:lnTo>
                <a:lnTo>
                  <a:pt x="248" y="1337"/>
                </a:lnTo>
                <a:lnTo>
                  <a:pt x="230" y="1341"/>
                </a:lnTo>
                <a:lnTo>
                  <a:pt x="223" y="1345"/>
                </a:lnTo>
                <a:lnTo>
                  <a:pt x="219" y="1348"/>
                </a:lnTo>
                <a:lnTo>
                  <a:pt x="219" y="1348"/>
                </a:lnTo>
                <a:lnTo>
                  <a:pt x="210" y="1359"/>
                </a:lnTo>
                <a:lnTo>
                  <a:pt x="208" y="1365"/>
                </a:lnTo>
                <a:lnTo>
                  <a:pt x="208" y="1370"/>
                </a:lnTo>
                <a:lnTo>
                  <a:pt x="208" y="1370"/>
                </a:lnTo>
                <a:lnTo>
                  <a:pt x="210" y="1377"/>
                </a:lnTo>
                <a:lnTo>
                  <a:pt x="213" y="1381"/>
                </a:lnTo>
                <a:lnTo>
                  <a:pt x="219" y="1385"/>
                </a:lnTo>
                <a:lnTo>
                  <a:pt x="224" y="1386"/>
                </a:lnTo>
                <a:lnTo>
                  <a:pt x="224" y="1386"/>
                </a:lnTo>
                <a:lnTo>
                  <a:pt x="239" y="1386"/>
                </a:lnTo>
                <a:lnTo>
                  <a:pt x="263" y="1386"/>
                </a:lnTo>
                <a:lnTo>
                  <a:pt x="306" y="1381"/>
                </a:lnTo>
                <a:lnTo>
                  <a:pt x="306" y="1381"/>
                </a:lnTo>
                <a:lnTo>
                  <a:pt x="334" y="1381"/>
                </a:lnTo>
                <a:lnTo>
                  <a:pt x="377" y="1379"/>
                </a:lnTo>
                <a:lnTo>
                  <a:pt x="399" y="1379"/>
                </a:lnTo>
                <a:lnTo>
                  <a:pt x="417" y="1377"/>
                </a:lnTo>
                <a:lnTo>
                  <a:pt x="432" y="1374"/>
                </a:lnTo>
                <a:lnTo>
                  <a:pt x="436" y="1372"/>
                </a:lnTo>
                <a:lnTo>
                  <a:pt x="438" y="1370"/>
                </a:lnTo>
                <a:lnTo>
                  <a:pt x="438" y="1370"/>
                </a:lnTo>
                <a:lnTo>
                  <a:pt x="439" y="1357"/>
                </a:lnTo>
                <a:lnTo>
                  <a:pt x="439" y="1343"/>
                </a:lnTo>
                <a:lnTo>
                  <a:pt x="439" y="1332"/>
                </a:lnTo>
                <a:lnTo>
                  <a:pt x="438" y="1326"/>
                </a:lnTo>
                <a:lnTo>
                  <a:pt x="438" y="1326"/>
                </a:lnTo>
                <a:lnTo>
                  <a:pt x="434" y="1321"/>
                </a:lnTo>
                <a:lnTo>
                  <a:pt x="425" y="1306"/>
                </a:lnTo>
                <a:lnTo>
                  <a:pt x="417" y="1292"/>
                </a:lnTo>
                <a:lnTo>
                  <a:pt x="410" y="1283"/>
                </a:lnTo>
                <a:lnTo>
                  <a:pt x="410" y="1283"/>
                </a:lnTo>
                <a:lnTo>
                  <a:pt x="399" y="1279"/>
                </a:lnTo>
                <a:lnTo>
                  <a:pt x="394" y="1277"/>
                </a:lnTo>
                <a:lnTo>
                  <a:pt x="394" y="1277"/>
                </a:lnTo>
                <a:lnTo>
                  <a:pt x="403" y="1217"/>
                </a:lnTo>
                <a:lnTo>
                  <a:pt x="408" y="1172"/>
                </a:lnTo>
                <a:lnTo>
                  <a:pt x="410" y="1153"/>
                </a:lnTo>
                <a:lnTo>
                  <a:pt x="410" y="1141"/>
                </a:lnTo>
                <a:lnTo>
                  <a:pt x="410" y="1141"/>
                </a:lnTo>
                <a:lnTo>
                  <a:pt x="410" y="1117"/>
                </a:lnTo>
                <a:lnTo>
                  <a:pt x="410" y="1088"/>
                </a:lnTo>
                <a:lnTo>
                  <a:pt x="410" y="1060"/>
                </a:lnTo>
                <a:lnTo>
                  <a:pt x="410" y="1048"/>
                </a:lnTo>
                <a:lnTo>
                  <a:pt x="410" y="1048"/>
                </a:lnTo>
                <a:lnTo>
                  <a:pt x="405" y="1039"/>
                </a:lnTo>
                <a:lnTo>
                  <a:pt x="397" y="1019"/>
                </a:lnTo>
                <a:lnTo>
                  <a:pt x="390" y="995"/>
                </a:lnTo>
                <a:lnTo>
                  <a:pt x="388" y="982"/>
                </a:lnTo>
                <a:lnTo>
                  <a:pt x="388" y="971"/>
                </a:lnTo>
                <a:lnTo>
                  <a:pt x="388" y="971"/>
                </a:lnTo>
                <a:lnTo>
                  <a:pt x="394" y="933"/>
                </a:lnTo>
                <a:lnTo>
                  <a:pt x="394" y="933"/>
                </a:lnTo>
                <a:lnTo>
                  <a:pt x="399" y="760"/>
                </a:lnTo>
                <a:lnTo>
                  <a:pt x="399" y="760"/>
                </a:lnTo>
                <a:lnTo>
                  <a:pt x="403" y="756"/>
                </a:lnTo>
                <a:lnTo>
                  <a:pt x="408" y="751"/>
                </a:lnTo>
                <a:lnTo>
                  <a:pt x="414" y="747"/>
                </a:lnTo>
                <a:lnTo>
                  <a:pt x="417" y="740"/>
                </a:lnTo>
                <a:lnTo>
                  <a:pt x="419" y="729"/>
                </a:lnTo>
                <a:lnTo>
                  <a:pt x="421" y="716"/>
                </a:lnTo>
                <a:lnTo>
                  <a:pt x="421" y="716"/>
                </a:lnTo>
                <a:lnTo>
                  <a:pt x="421" y="683"/>
                </a:lnTo>
                <a:lnTo>
                  <a:pt x="419" y="654"/>
                </a:lnTo>
                <a:lnTo>
                  <a:pt x="416" y="623"/>
                </a:lnTo>
                <a:lnTo>
                  <a:pt x="416" y="623"/>
                </a:lnTo>
                <a:lnTo>
                  <a:pt x="479" y="600"/>
                </a:lnTo>
                <a:lnTo>
                  <a:pt x="527" y="581"/>
                </a:lnTo>
                <a:lnTo>
                  <a:pt x="543" y="572"/>
                </a:lnTo>
                <a:lnTo>
                  <a:pt x="552" y="569"/>
                </a:lnTo>
                <a:lnTo>
                  <a:pt x="552" y="569"/>
                </a:lnTo>
                <a:lnTo>
                  <a:pt x="556" y="563"/>
                </a:lnTo>
                <a:lnTo>
                  <a:pt x="561" y="554"/>
                </a:lnTo>
                <a:lnTo>
                  <a:pt x="569" y="534"/>
                </a:lnTo>
                <a:lnTo>
                  <a:pt x="580" y="503"/>
                </a:lnTo>
                <a:lnTo>
                  <a:pt x="580" y="503"/>
                </a:lnTo>
                <a:lnTo>
                  <a:pt x="572" y="485"/>
                </a:lnTo>
                <a:lnTo>
                  <a:pt x="556" y="447"/>
                </a:lnTo>
                <a:lnTo>
                  <a:pt x="525" y="377"/>
                </a:lnTo>
                <a:lnTo>
                  <a:pt x="525" y="377"/>
                </a:lnTo>
                <a:lnTo>
                  <a:pt x="521" y="370"/>
                </a:lnTo>
                <a:lnTo>
                  <a:pt x="518" y="365"/>
                </a:lnTo>
                <a:lnTo>
                  <a:pt x="510" y="359"/>
                </a:lnTo>
                <a:lnTo>
                  <a:pt x="503" y="356"/>
                </a:lnTo>
                <a:lnTo>
                  <a:pt x="498" y="356"/>
                </a:lnTo>
                <a:lnTo>
                  <a:pt x="498" y="356"/>
                </a:lnTo>
                <a:lnTo>
                  <a:pt x="463" y="356"/>
                </a:lnTo>
                <a:lnTo>
                  <a:pt x="432" y="356"/>
                </a:lnTo>
                <a:lnTo>
                  <a:pt x="416" y="317"/>
                </a:lnTo>
                <a:lnTo>
                  <a:pt x="416" y="317"/>
                </a:lnTo>
                <a:lnTo>
                  <a:pt x="417" y="301"/>
                </a:lnTo>
                <a:lnTo>
                  <a:pt x="417" y="286"/>
                </a:lnTo>
                <a:lnTo>
                  <a:pt x="416" y="274"/>
                </a:lnTo>
                <a:lnTo>
                  <a:pt x="416" y="274"/>
                </a:lnTo>
                <a:lnTo>
                  <a:pt x="410" y="257"/>
                </a:lnTo>
                <a:lnTo>
                  <a:pt x="401" y="241"/>
                </a:lnTo>
                <a:lnTo>
                  <a:pt x="388" y="219"/>
                </a:lnTo>
                <a:lnTo>
                  <a:pt x="377" y="214"/>
                </a:lnTo>
                <a:lnTo>
                  <a:pt x="377" y="203"/>
                </a:lnTo>
                <a:lnTo>
                  <a:pt x="394" y="203"/>
                </a:lnTo>
                <a:lnTo>
                  <a:pt x="410" y="214"/>
                </a:lnTo>
                <a:lnTo>
                  <a:pt x="416" y="203"/>
                </a:lnTo>
                <a:lnTo>
                  <a:pt x="443" y="203"/>
                </a:lnTo>
                <a:lnTo>
                  <a:pt x="443" y="203"/>
                </a:lnTo>
                <a:lnTo>
                  <a:pt x="439" y="201"/>
                </a:lnTo>
                <a:lnTo>
                  <a:pt x="434" y="197"/>
                </a:lnTo>
                <a:lnTo>
                  <a:pt x="428" y="192"/>
                </a:lnTo>
                <a:lnTo>
                  <a:pt x="427" y="186"/>
                </a:lnTo>
                <a:lnTo>
                  <a:pt x="427" y="186"/>
                </a:lnTo>
                <a:lnTo>
                  <a:pt x="428" y="181"/>
                </a:lnTo>
                <a:lnTo>
                  <a:pt x="436" y="174"/>
                </a:lnTo>
                <a:lnTo>
                  <a:pt x="443" y="164"/>
                </a:lnTo>
                <a:lnTo>
                  <a:pt x="443" y="164"/>
                </a:lnTo>
                <a:lnTo>
                  <a:pt x="441" y="164"/>
                </a:lnTo>
                <a:lnTo>
                  <a:pt x="434" y="164"/>
                </a:lnTo>
                <a:lnTo>
                  <a:pt x="425" y="161"/>
                </a:lnTo>
                <a:lnTo>
                  <a:pt x="421" y="157"/>
                </a:lnTo>
                <a:lnTo>
                  <a:pt x="416" y="153"/>
                </a:lnTo>
                <a:lnTo>
                  <a:pt x="416" y="153"/>
                </a:lnTo>
                <a:lnTo>
                  <a:pt x="399" y="139"/>
                </a:lnTo>
                <a:lnTo>
                  <a:pt x="374" y="117"/>
                </a:lnTo>
                <a:lnTo>
                  <a:pt x="345" y="90"/>
                </a:lnTo>
                <a:lnTo>
                  <a:pt x="334" y="75"/>
                </a:lnTo>
                <a:lnTo>
                  <a:pt x="323" y="61"/>
                </a:lnTo>
                <a:lnTo>
                  <a:pt x="323" y="61"/>
                </a:lnTo>
                <a:lnTo>
                  <a:pt x="314" y="46"/>
                </a:lnTo>
                <a:lnTo>
                  <a:pt x="304" y="35"/>
                </a:lnTo>
                <a:lnTo>
                  <a:pt x="294" y="24"/>
                </a:lnTo>
                <a:lnTo>
                  <a:pt x="283" y="15"/>
                </a:lnTo>
                <a:lnTo>
                  <a:pt x="272" y="8"/>
                </a:lnTo>
                <a:lnTo>
                  <a:pt x="257" y="4"/>
                </a:lnTo>
                <a:lnTo>
                  <a:pt x="243" y="0"/>
                </a:lnTo>
                <a:lnTo>
                  <a:pt x="224" y="0"/>
                </a:lnTo>
                <a:lnTo>
                  <a:pt x="224" y="0"/>
                </a:lnTo>
                <a:lnTo>
                  <a:pt x="208" y="2"/>
                </a:lnTo>
                <a:lnTo>
                  <a:pt x="195" y="4"/>
                </a:lnTo>
                <a:lnTo>
                  <a:pt x="186" y="8"/>
                </a:lnTo>
                <a:lnTo>
                  <a:pt x="181" y="13"/>
                </a:lnTo>
                <a:lnTo>
                  <a:pt x="175" y="19"/>
                </a:lnTo>
                <a:lnTo>
                  <a:pt x="171" y="22"/>
                </a:lnTo>
                <a:lnTo>
                  <a:pt x="164" y="33"/>
                </a:lnTo>
                <a:lnTo>
                  <a:pt x="164" y="33"/>
                </a:lnTo>
                <a:lnTo>
                  <a:pt x="157" y="42"/>
                </a:lnTo>
                <a:lnTo>
                  <a:pt x="151" y="50"/>
                </a:lnTo>
                <a:lnTo>
                  <a:pt x="148" y="61"/>
                </a:lnTo>
                <a:lnTo>
                  <a:pt x="148" y="61"/>
                </a:lnTo>
                <a:lnTo>
                  <a:pt x="148" y="66"/>
                </a:lnTo>
                <a:lnTo>
                  <a:pt x="150" y="72"/>
                </a:lnTo>
                <a:lnTo>
                  <a:pt x="153" y="77"/>
                </a:lnTo>
                <a:lnTo>
                  <a:pt x="153" y="77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36DD65AA-A21C-44F4-86C4-05718A34C903}"/>
              </a:ext>
            </a:extLst>
          </p:cNvPr>
          <p:cNvSpPr>
            <a:spLocks noEditPoints="1"/>
          </p:cNvSpPr>
          <p:nvPr/>
        </p:nvSpPr>
        <p:spPr bwMode="auto">
          <a:xfrm>
            <a:off x="2747756" y="2708920"/>
            <a:ext cx="570242" cy="1712198"/>
          </a:xfrm>
          <a:custGeom>
            <a:avLst/>
            <a:gdLst>
              <a:gd name="T0" fmla="*/ 174 w 387"/>
              <a:gd name="T1" fmla="*/ 0 h 1162"/>
              <a:gd name="T2" fmla="*/ 118 w 387"/>
              <a:gd name="T3" fmla="*/ 15 h 1162"/>
              <a:gd name="T4" fmla="*/ 88 w 387"/>
              <a:gd name="T5" fmla="*/ 56 h 1162"/>
              <a:gd name="T6" fmla="*/ 71 w 387"/>
              <a:gd name="T7" fmla="*/ 67 h 1162"/>
              <a:gd name="T8" fmla="*/ 77 w 387"/>
              <a:gd name="T9" fmla="*/ 69 h 1162"/>
              <a:gd name="T10" fmla="*/ 86 w 387"/>
              <a:gd name="T11" fmla="*/ 65 h 1162"/>
              <a:gd name="T12" fmla="*/ 86 w 387"/>
              <a:gd name="T13" fmla="*/ 91 h 1162"/>
              <a:gd name="T14" fmla="*/ 94 w 387"/>
              <a:gd name="T15" fmla="*/ 89 h 1162"/>
              <a:gd name="T16" fmla="*/ 116 w 387"/>
              <a:gd name="T17" fmla="*/ 132 h 1162"/>
              <a:gd name="T18" fmla="*/ 122 w 387"/>
              <a:gd name="T19" fmla="*/ 160 h 1162"/>
              <a:gd name="T20" fmla="*/ 148 w 387"/>
              <a:gd name="T21" fmla="*/ 168 h 1162"/>
              <a:gd name="T22" fmla="*/ 159 w 387"/>
              <a:gd name="T23" fmla="*/ 177 h 1162"/>
              <a:gd name="T24" fmla="*/ 176 w 387"/>
              <a:gd name="T25" fmla="*/ 181 h 1162"/>
              <a:gd name="T26" fmla="*/ 163 w 387"/>
              <a:gd name="T27" fmla="*/ 233 h 1162"/>
              <a:gd name="T28" fmla="*/ 133 w 387"/>
              <a:gd name="T29" fmla="*/ 295 h 1162"/>
              <a:gd name="T30" fmla="*/ 107 w 387"/>
              <a:gd name="T31" fmla="*/ 274 h 1162"/>
              <a:gd name="T32" fmla="*/ 64 w 387"/>
              <a:gd name="T33" fmla="*/ 274 h 1162"/>
              <a:gd name="T34" fmla="*/ 47 w 387"/>
              <a:gd name="T35" fmla="*/ 261 h 1162"/>
              <a:gd name="T36" fmla="*/ 51 w 387"/>
              <a:gd name="T37" fmla="*/ 282 h 1162"/>
              <a:gd name="T38" fmla="*/ 15 w 387"/>
              <a:gd name="T39" fmla="*/ 297 h 1162"/>
              <a:gd name="T40" fmla="*/ 21 w 387"/>
              <a:gd name="T41" fmla="*/ 308 h 1162"/>
              <a:gd name="T42" fmla="*/ 36 w 387"/>
              <a:gd name="T43" fmla="*/ 325 h 1162"/>
              <a:gd name="T44" fmla="*/ 64 w 387"/>
              <a:gd name="T45" fmla="*/ 338 h 1162"/>
              <a:gd name="T46" fmla="*/ 62 w 387"/>
              <a:gd name="T47" fmla="*/ 390 h 1162"/>
              <a:gd name="T48" fmla="*/ 88 w 387"/>
              <a:gd name="T49" fmla="*/ 426 h 1162"/>
              <a:gd name="T50" fmla="*/ 84 w 387"/>
              <a:gd name="T51" fmla="*/ 693 h 1162"/>
              <a:gd name="T52" fmla="*/ 67 w 387"/>
              <a:gd name="T53" fmla="*/ 807 h 1162"/>
              <a:gd name="T54" fmla="*/ 180 w 387"/>
              <a:gd name="T55" fmla="*/ 824 h 1162"/>
              <a:gd name="T56" fmla="*/ 200 w 387"/>
              <a:gd name="T57" fmla="*/ 953 h 1162"/>
              <a:gd name="T58" fmla="*/ 211 w 387"/>
              <a:gd name="T59" fmla="*/ 1076 h 1162"/>
              <a:gd name="T60" fmla="*/ 157 w 387"/>
              <a:gd name="T61" fmla="*/ 1126 h 1162"/>
              <a:gd name="T62" fmla="*/ 129 w 387"/>
              <a:gd name="T63" fmla="*/ 1143 h 1162"/>
              <a:gd name="T64" fmla="*/ 138 w 387"/>
              <a:gd name="T65" fmla="*/ 1154 h 1162"/>
              <a:gd name="T66" fmla="*/ 224 w 387"/>
              <a:gd name="T67" fmla="*/ 1158 h 1162"/>
              <a:gd name="T68" fmla="*/ 280 w 387"/>
              <a:gd name="T69" fmla="*/ 1154 h 1162"/>
              <a:gd name="T70" fmla="*/ 286 w 387"/>
              <a:gd name="T71" fmla="*/ 1141 h 1162"/>
              <a:gd name="T72" fmla="*/ 301 w 387"/>
              <a:gd name="T73" fmla="*/ 1162 h 1162"/>
              <a:gd name="T74" fmla="*/ 316 w 387"/>
              <a:gd name="T75" fmla="*/ 1130 h 1162"/>
              <a:gd name="T76" fmla="*/ 310 w 387"/>
              <a:gd name="T77" fmla="*/ 1093 h 1162"/>
              <a:gd name="T78" fmla="*/ 293 w 387"/>
              <a:gd name="T79" fmla="*/ 1044 h 1162"/>
              <a:gd name="T80" fmla="*/ 280 w 387"/>
              <a:gd name="T81" fmla="*/ 882 h 1162"/>
              <a:gd name="T82" fmla="*/ 344 w 387"/>
              <a:gd name="T83" fmla="*/ 827 h 1162"/>
              <a:gd name="T84" fmla="*/ 366 w 387"/>
              <a:gd name="T85" fmla="*/ 833 h 1162"/>
              <a:gd name="T86" fmla="*/ 363 w 387"/>
              <a:gd name="T87" fmla="*/ 788 h 1162"/>
              <a:gd name="T88" fmla="*/ 379 w 387"/>
              <a:gd name="T89" fmla="*/ 794 h 1162"/>
              <a:gd name="T90" fmla="*/ 363 w 387"/>
              <a:gd name="T91" fmla="*/ 624 h 1162"/>
              <a:gd name="T92" fmla="*/ 346 w 387"/>
              <a:gd name="T93" fmla="*/ 504 h 1162"/>
              <a:gd name="T94" fmla="*/ 321 w 387"/>
              <a:gd name="T95" fmla="*/ 342 h 1162"/>
              <a:gd name="T96" fmla="*/ 336 w 387"/>
              <a:gd name="T97" fmla="*/ 220 h 1162"/>
              <a:gd name="T98" fmla="*/ 340 w 387"/>
              <a:gd name="T99" fmla="*/ 185 h 1162"/>
              <a:gd name="T100" fmla="*/ 265 w 387"/>
              <a:gd name="T101" fmla="*/ 54 h 1162"/>
              <a:gd name="T102" fmla="*/ 234 w 387"/>
              <a:gd name="T103" fmla="*/ 30 h 1162"/>
              <a:gd name="T104" fmla="*/ 217 w 387"/>
              <a:gd name="T105" fmla="*/ 26 h 1162"/>
              <a:gd name="T106" fmla="*/ 241 w 387"/>
              <a:gd name="T107" fmla="*/ 67 h 1162"/>
              <a:gd name="T108" fmla="*/ 252 w 387"/>
              <a:gd name="T109" fmla="*/ 125 h 1162"/>
              <a:gd name="T110" fmla="*/ 234 w 387"/>
              <a:gd name="T111" fmla="*/ 95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7" h="1162">
                <a:moveTo>
                  <a:pt x="208" y="15"/>
                </a:moveTo>
                <a:lnTo>
                  <a:pt x="208" y="15"/>
                </a:lnTo>
                <a:lnTo>
                  <a:pt x="202" y="9"/>
                </a:lnTo>
                <a:lnTo>
                  <a:pt x="191" y="3"/>
                </a:lnTo>
                <a:lnTo>
                  <a:pt x="183" y="1"/>
                </a:lnTo>
                <a:lnTo>
                  <a:pt x="174" y="0"/>
                </a:lnTo>
                <a:lnTo>
                  <a:pt x="163" y="0"/>
                </a:lnTo>
                <a:lnTo>
                  <a:pt x="150" y="1"/>
                </a:lnTo>
                <a:lnTo>
                  <a:pt x="150" y="1"/>
                </a:lnTo>
                <a:lnTo>
                  <a:pt x="137" y="5"/>
                </a:lnTo>
                <a:lnTo>
                  <a:pt x="127" y="9"/>
                </a:lnTo>
                <a:lnTo>
                  <a:pt x="118" y="15"/>
                </a:lnTo>
                <a:lnTo>
                  <a:pt x="112" y="18"/>
                </a:lnTo>
                <a:lnTo>
                  <a:pt x="107" y="28"/>
                </a:lnTo>
                <a:lnTo>
                  <a:pt x="103" y="35"/>
                </a:lnTo>
                <a:lnTo>
                  <a:pt x="103" y="35"/>
                </a:lnTo>
                <a:lnTo>
                  <a:pt x="94" y="48"/>
                </a:lnTo>
                <a:lnTo>
                  <a:pt x="88" y="56"/>
                </a:lnTo>
                <a:lnTo>
                  <a:pt x="88" y="56"/>
                </a:lnTo>
                <a:lnTo>
                  <a:pt x="81" y="58"/>
                </a:lnTo>
                <a:lnTo>
                  <a:pt x="75" y="61"/>
                </a:lnTo>
                <a:lnTo>
                  <a:pt x="71" y="63"/>
                </a:lnTo>
                <a:lnTo>
                  <a:pt x="71" y="67"/>
                </a:lnTo>
                <a:lnTo>
                  <a:pt x="71" y="67"/>
                </a:lnTo>
                <a:lnTo>
                  <a:pt x="71" y="72"/>
                </a:lnTo>
                <a:lnTo>
                  <a:pt x="73" y="78"/>
                </a:lnTo>
                <a:lnTo>
                  <a:pt x="75" y="84"/>
                </a:lnTo>
                <a:lnTo>
                  <a:pt x="75" y="84"/>
                </a:lnTo>
                <a:lnTo>
                  <a:pt x="75" y="78"/>
                </a:lnTo>
                <a:lnTo>
                  <a:pt x="77" y="69"/>
                </a:lnTo>
                <a:lnTo>
                  <a:pt x="77" y="69"/>
                </a:lnTo>
                <a:lnTo>
                  <a:pt x="81" y="65"/>
                </a:lnTo>
                <a:lnTo>
                  <a:pt x="82" y="65"/>
                </a:lnTo>
                <a:lnTo>
                  <a:pt x="88" y="65"/>
                </a:lnTo>
                <a:lnTo>
                  <a:pt x="88" y="65"/>
                </a:lnTo>
                <a:lnTo>
                  <a:pt x="86" y="65"/>
                </a:lnTo>
                <a:lnTo>
                  <a:pt x="84" y="69"/>
                </a:lnTo>
                <a:lnTo>
                  <a:pt x="84" y="72"/>
                </a:lnTo>
                <a:lnTo>
                  <a:pt x="84" y="72"/>
                </a:lnTo>
                <a:lnTo>
                  <a:pt x="84" y="86"/>
                </a:lnTo>
                <a:lnTo>
                  <a:pt x="86" y="91"/>
                </a:lnTo>
                <a:lnTo>
                  <a:pt x="86" y="91"/>
                </a:lnTo>
                <a:lnTo>
                  <a:pt x="86" y="84"/>
                </a:lnTo>
                <a:lnTo>
                  <a:pt x="86" y="76"/>
                </a:lnTo>
                <a:lnTo>
                  <a:pt x="88" y="72"/>
                </a:lnTo>
                <a:lnTo>
                  <a:pt x="88" y="72"/>
                </a:lnTo>
                <a:lnTo>
                  <a:pt x="97" y="65"/>
                </a:lnTo>
                <a:lnTo>
                  <a:pt x="94" y="89"/>
                </a:lnTo>
                <a:lnTo>
                  <a:pt x="94" y="89"/>
                </a:lnTo>
                <a:lnTo>
                  <a:pt x="97" y="102"/>
                </a:lnTo>
                <a:lnTo>
                  <a:pt x="101" y="112"/>
                </a:lnTo>
                <a:lnTo>
                  <a:pt x="105" y="117"/>
                </a:lnTo>
                <a:lnTo>
                  <a:pt x="105" y="117"/>
                </a:lnTo>
                <a:lnTo>
                  <a:pt x="116" y="132"/>
                </a:lnTo>
                <a:lnTo>
                  <a:pt x="116" y="132"/>
                </a:lnTo>
                <a:lnTo>
                  <a:pt x="118" y="147"/>
                </a:lnTo>
                <a:lnTo>
                  <a:pt x="120" y="157"/>
                </a:lnTo>
                <a:lnTo>
                  <a:pt x="120" y="158"/>
                </a:lnTo>
                <a:lnTo>
                  <a:pt x="122" y="160"/>
                </a:lnTo>
                <a:lnTo>
                  <a:pt x="122" y="160"/>
                </a:lnTo>
                <a:lnTo>
                  <a:pt x="133" y="158"/>
                </a:lnTo>
                <a:lnTo>
                  <a:pt x="133" y="158"/>
                </a:lnTo>
                <a:lnTo>
                  <a:pt x="137" y="162"/>
                </a:lnTo>
                <a:lnTo>
                  <a:pt x="144" y="168"/>
                </a:lnTo>
                <a:lnTo>
                  <a:pt x="144" y="168"/>
                </a:lnTo>
                <a:lnTo>
                  <a:pt x="148" y="168"/>
                </a:lnTo>
                <a:lnTo>
                  <a:pt x="150" y="170"/>
                </a:lnTo>
                <a:lnTo>
                  <a:pt x="150" y="170"/>
                </a:lnTo>
                <a:lnTo>
                  <a:pt x="152" y="173"/>
                </a:lnTo>
                <a:lnTo>
                  <a:pt x="155" y="175"/>
                </a:lnTo>
                <a:lnTo>
                  <a:pt x="159" y="177"/>
                </a:lnTo>
                <a:lnTo>
                  <a:pt x="159" y="177"/>
                </a:lnTo>
                <a:lnTo>
                  <a:pt x="161" y="179"/>
                </a:lnTo>
                <a:lnTo>
                  <a:pt x="161" y="181"/>
                </a:lnTo>
                <a:lnTo>
                  <a:pt x="163" y="183"/>
                </a:lnTo>
                <a:lnTo>
                  <a:pt x="166" y="185"/>
                </a:lnTo>
                <a:lnTo>
                  <a:pt x="166" y="185"/>
                </a:lnTo>
                <a:lnTo>
                  <a:pt x="176" y="181"/>
                </a:lnTo>
                <a:lnTo>
                  <a:pt x="178" y="179"/>
                </a:lnTo>
                <a:lnTo>
                  <a:pt x="178" y="179"/>
                </a:lnTo>
                <a:lnTo>
                  <a:pt x="180" y="188"/>
                </a:lnTo>
                <a:lnTo>
                  <a:pt x="180" y="198"/>
                </a:lnTo>
                <a:lnTo>
                  <a:pt x="180" y="198"/>
                </a:lnTo>
                <a:lnTo>
                  <a:pt x="163" y="233"/>
                </a:lnTo>
                <a:lnTo>
                  <a:pt x="163" y="233"/>
                </a:lnTo>
                <a:lnTo>
                  <a:pt x="135" y="284"/>
                </a:lnTo>
                <a:lnTo>
                  <a:pt x="135" y="284"/>
                </a:lnTo>
                <a:lnTo>
                  <a:pt x="135" y="291"/>
                </a:lnTo>
                <a:lnTo>
                  <a:pt x="133" y="295"/>
                </a:lnTo>
                <a:lnTo>
                  <a:pt x="133" y="295"/>
                </a:lnTo>
                <a:lnTo>
                  <a:pt x="129" y="289"/>
                </a:lnTo>
                <a:lnTo>
                  <a:pt x="127" y="284"/>
                </a:lnTo>
                <a:lnTo>
                  <a:pt x="122" y="280"/>
                </a:lnTo>
                <a:lnTo>
                  <a:pt x="122" y="280"/>
                </a:lnTo>
                <a:lnTo>
                  <a:pt x="107" y="274"/>
                </a:lnTo>
                <a:lnTo>
                  <a:pt x="107" y="274"/>
                </a:lnTo>
                <a:lnTo>
                  <a:pt x="99" y="274"/>
                </a:lnTo>
                <a:lnTo>
                  <a:pt x="99" y="274"/>
                </a:lnTo>
                <a:lnTo>
                  <a:pt x="92" y="276"/>
                </a:lnTo>
                <a:lnTo>
                  <a:pt x="86" y="280"/>
                </a:lnTo>
                <a:lnTo>
                  <a:pt x="69" y="276"/>
                </a:lnTo>
                <a:lnTo>
                  <a:pt x="64" y="274"/>
                </a:lnTo>
                <a:lnTo>
                  <a:pt x="64" y="274"/>
                </a:lnTo>
                <a:lnTo>
                  <a:pt x="56" y="261"/>
                </a:lnTo>
                <a:lnTo>
                  <a:pt x="56" y="261"/>
                </a:lnTo>
                <a:lnTo>
                  <a:pt x="54" y="259"/>
                </a:lnTo>
                <a:lnTo>
                  <a:pt x="51" y="259"/>
                </a:lnTo>
                <a:lnTo>
                  <a:pt x="47" y="261"/>
                </a:lnTo>
                <a:lnTo>
                  <a:pt x="45" y="263"/>
                </a:lnTo>
                <a:lnTo>
                  <a:pt x="45" y="263"/>
                </a:lnTo>
                <a:lnTo>
                  <a:pt x="45" y="269"/>
                </a:lnTo>
                <a:lnTo>
                  <a:pt x="49" y="274"/>
                </a:lnTo>
                <a:lnTo>
                  <a:pt x="51" y="282"/>
                </a:lnTo>
                <a:lnTo>
                  <a:pt x="51" y="282"/>
                </a:lnTo>
                <a:lnTo>
                  <a:pt x="34" y="280"/>
                </a:lnTo>
                <a:lnTo>
                  <a:pt x="17" y="280"/>
                </a:lnTo>
                <a:lnTo>
                  <a:pt x="0" y="289"/>
                </a:lnTo>
                <a:lnTo>
                  <a:pt x="0" y="293"/>
                </a:lnTo>
                <a:lnTo>
                  <a:pt x="15" y="297"/>
                </a:lnTo>
                <a:lnTo>
                  <a:pt x="15" y="297"/>
                </a:lnTo>
                <a:lnTo>
                  <a:pt x="13" y="299"/>
                </a:lnTo>
                <a:lnTo>
                  <a:pt x="11" y="300"/>
                </a:lnTo>
                <a:lnTo>
                  <a:pt x="13" y="304"/>
                </a:lnTo>
                <a:lnTo>
                  <a:pt x="13" y="304"/>
                </a:lnTo>
                <a:lnTo>
                  <a:pt x="19" y="308"/>
                </a:lnTo>
                <a:lnTo>
                  <a:pt x="21" y="308"/>
                </a:lnTo>
                <a:lnTo>
                  <a:pt x="25" y="314"/>
                </a:lnTo>
                <a:lnTo>
                  <a:pt x="25" y="314"/>
                </a:lnTo>
                <a:lnTo>
                  <a:pt x="25" y="315"/>
                </a:lnTo>
                <a:lnTo>
                  <a:pt x="30" y="319"/>
                </a:lnTo>
                <a:lnTo>
                  <a:pt x="30" y="319"/>
                </a:lnTo>
                <a:lnTo>
                  <a:pt x="36" y="325"/>
                </a:lnTo>
                <a:lnTo>
                  <a:pt x="43" y="327"/>
                </a:lnTo>
                <a:lnTo>
                  <a:pt x="43" y="327"/>
                </a:lnTo>
                <a:lnTo>
                  <a:pt x="53" y="330"/>
                </a:lnTo>
                <a:lnTo>
                  <a:pt x="56" y="332"/>
                </a:lnTo>
                <a:lnTo>
                  <a:pt x="64" y="338"/>
                </a:lnTo>
                <a:lnTo>
                  <a:pt x="64" y="338"/>
                </a:lnTo>
                <a:lnTo>
                  <a:pt x="56" y="360"/>
                </a:lnTo>
                <a:lnTo>
                  <a:pt x="53" y="377"/>
                </a:lnTo>
                <a:lnTo>
                  <a:pt x="53" y="385"/>
                </a:lnTo>
                <a:lnTo>
                  <a:pt x="54" y="386"/>
                </a:lnTo>
                <a:lnTo>
                  <a:pt x="54" y="386"/>
                </a:lnTo>
                <a:lnTo>
                  <a:pt x="62" y="390"/>
                </a:lnTo>
                <a:lnTo>
                  <a:pt x="73" y="392"/>
                </a:lnTo>
                <a:lnTo>
                  <a:pt x="88" y="394"/>
                </a:lnTo>
                <a:lnTo>
                  <a:pt x="88" y="394"/>
                </a:lnTo>
                <a:lnTo>
                  <a:pt x="86" y="407"/>
                </a:lnTo>
                <a:lnTo>
                  <a:pt x="86" y="418"/>
                </a:lnTo>
                <a:lnTo>
                  <a:pt x="88" y="426"/>
                </a:lnTo>
                <a:lnTo>
                  <a:pt x="88" y="426"/>
                </a:lnTo>
                <a:lnTo>
                  <a:pt x="97" y="439"/>
                </a:lnTo>
                <a:lnTo>
                  <a:pt x="97" y="439"/>
                </a:lnTo>
                <a:lnTo>
                  <a:pt x="92" y="556"/>
                </a:lnTo>
                <a:lnTo>
                  <a:pt x="84" y="693"/>
                </a:lnTo>
                <a:lnTo>
                  <a:pt x="84" y="693"/>
                </a:lnTo>
                <a:lnTo>
                  <a:pt x="79" y="745"/>
                </a:lnTo>
                <a:lnTo>
                  <a:pt x="75" y="771"/>
                </a:lnTo>
                <a:lnTo>
                  <a:pt x="73" y="788"/>
                </a:lnTo>
                <a:lnTo>
                  <a:pt x="73" y="788"/>
                </a:lnTo>
                <a:lnTo>
                  <a:pt x="67" y="803"/>
                </a:lnTo>
                <a:lnTo>
                  <a:pt x="67" y="807"/>
                </a:lnTo>
                <a:lnTo>
                  <a:pt x="69" y="811"/>
                </a:lnTo>
                <a:lnTo>
                  <a:pt x="69" y="811"/>
                </a:lnTo>
                <a:lnTo>
                  <a:pt x="81" y="812"/>
                </a:lnTo>
                <a:lnTo>
                  <a:pt x="105" y="816"/>
                </a:lnTo>
                <a:lnTo>
                  <a:pt x="137" y="820"/>
                </a:lnTo>
                <a:lnTo>
                  <a:pt x="180" y="824"/>
                </a:lnTo>
                <a:lnTo>
                  <a:pt x="180" y="824"/>
                </a:lnTo>
                <a:lnTo>
                  <a:pt x="189" y="870"/>
                </a:lnTo>
                <a:lnTo>
                  <a:pt x="194" y="906"/>
                </a:lnTo>
                <a:lnTo>
                  <a:pt x="196" y="928"/>
                </a:lnTo>
                <a:lnTo>
                  <a:pt x="196" y="928"/>
                </a:lnTo>
                <a:lnTo>
                  <a:pt x="200" y="953"/>
                </a:lnTo>
                <a:lnTo>
                  <a:pt x="206" y="994"/>
                </a:lnTo>
                <a:lnTo>
                  <a:pt x="213" y="1037"/>
                </a:lnTo>
                <a:lnTo>
                  <a:pt x="213" y="1053"/>
                </a:lnTo>
                <a:lnTo>
                  <a:pt x="213" y="1065"/>
                </a:lnTo>
                <a:lnTo>
                  <a:pt x="213" y="1065"/>
                </a:lnTo>
                <a:lnTo>
                  <a:pt x="211" y="1076"/>
                </a:lnTo>
                <a:lnTo>
                  <a:pt x="209" y="1085"/>
                </a:lnTo>
                <a:lnTo>
                  <a:pt x="204" y="1091"/>
                </a:lnTo>
                <a:lnTo>
                  <a:pt x="196" y="1096"/>
                </a:lnTo>
                <a:lnTo>
                  <a:pt x="196" y="1096"/>
                </a:lnTo>
                <a:lnTo>
                  <a:pt x="172" y="1115"/>
                </a:lnTo>
                <a:lnTo>
                  <a:pt x="157" y="1126"/>
                </a:lnTo>
                <a:lnTo>
                  <a:pt x="146" y="1132"/>
                </a:lnTo>
                <a:lnTo>
                  <a:pt x="146" y="1132"/>
                </a:lnTo>
                <a:lnTo>
                  <a:pt x="131" y="1139"/>
                </a:lnTo>
                <a:lnTo>
                  <a:pt x="129" y="1141"/>
                </a:lnTo>
                <a:lnTo>
                  <a:pt x="129" y="1143"/>
                </a:lnTo>
                <a:lnTo>
                  <a:pt x="129" y="1143"/>
                </a:lnTo>
                <a:lnTo>
                  <a:pt x="131" y="1145"/>
                </a:lnTo>
                <a:lnTo>
                  <a:pt x="137" y="1147"/>
                </a:lnTo>
                <a:lnTo>
                  <a:pt x="144" y="1147"/>
                </a:lnTo>
                <a:lnTo>
                  <a:pt x="144" y="1147"/>
                </a:lnTo>
                <a:lnTo>
                  <a:pt x="140" y="1152"/>
                </a:lnTo>
                <a:lnTo>
                  <a:pt x="138" y="1154"/>
                </a:lnTo>
                <a:lnTo>
                  <a:pt x="140" y="1156"/>
                </a:lnTo>
                <a:lnTo>
                  <a:pt x="144" y="1158"/>
                </a:lnTo>
                <a:lnTo>
                  <a:pt x="144" y="1158"/>
                </a:lnTo>
                <a:lnTo>
                  <a:pt x="157" y="1160"/>
                </a:lnTo>
                <a:lnTo>
                  <a:pt x="180" y="1160"/>
                </a:lnTo>
                <a:lnTo>
                  <a:pt x="224" y="1158"/>
                </a:lnTo>
                <a:lnTo>
                  <a:pt x="224" y="1158"/>
                </a:lnTo>
                <a:lnTo>
                  <a:pt x="241" y="1156"/>
                </a:lnTo>
                <a:lnTo>
                  <a:pt x="256" y="1152"/>
                </a:lnTo>
                <a:lnTo>
                  <a:pt x="269" y="1145"/>
                </a:lnTo>
                <a:lnTo>
                  <a:pt x="269" y="1154"/>
                </a:lnTo>
                <a:lnTo>
                  <a:pt x="280" y="1154"/>
                </a:lnTo>
                <a:lnTo>
                  <a:pt x="280" y="1154"/>
                </a:lnTo>
                <a:lnTo>
                  <a:pt x="280" y="1147"/>
                </a:lnTo>
                <a:lnTo>
                  <a:pt x="280" y="1143"/>
                </a:lnTo>
                <a:lnTo>
                  <a:pt x="282" y="1141"/>
                </a:lnTo>
                <a:lnTo>
                  <a:pt x="282" y="1141"/>
                </a:lnTo>
                <a:lnTo>
                  <a:pt x="286" y="1141"/>
                </a:lnTo>
                <a:lnTo>
                  <a:pt x="288" y="1143"/>
                </a:lnTo>
                <a:lnTo>
                  <a:pt x="288" y="1143"/>
                </a:lnTo>
                <a:lnTo>
                  <a:pt x="290" y="1147"/>
                </a:lnTo>
                <a:lnTo>
                  <a:pt x="292" y="1154"/>
                </a:lnTo>
                <a:lnTo>
                  <a:pt x="292" y="1162"/>
                </a:lnTo>
                <a:lnTo>
                  <a:pt x="301" y="1162"/>
                </a:lnTo>
                <a:lnTo>
                  <a:pt x="301" y="1162"/>
                </a:lnTo>
                <a:lnTo>
                  <a:pt x="303" y="1151"/>
                </a:lnTo>
                <a:lnTo>
                  <a:pt x="303" y="1151"/>
                </a:lnTo>
                <a:lnTo>
                  <a:pt x="308" y="1143"/>
                </a:lnTo>
                <a:lnTo>
                  <a:pt x="314" y="1136"/>
                </a:lnTo>
                <a:lnTo>
                  <a:pt x="316" y="1130"/>
                </a:lnTo>
                <a:lnTo>
                  <a:pt x="316" y="1130"/>
                </a:lnTo>
                <a:lnTo>
                  <a:pt x="318" y="1123"/>
                </a:lnTo>
                <a:lnTo>
                  <a:pt x="316" y="1110"/>
                </a:lnTo>
                <a:lnTo>
                  <a:pt x="312" y="1098"/>
                </a:lnTo>
                <a:lnTo>
                  <a:pt x="310" y="1093"/>
                </a:lnTo>
                <a:lnTo>
                  <a:pt x="310" y="1093"/>
                </a:lnTo>
                <a:lnTo>
                  <a:pt x="305" y="1085"/>
                </a:lnTo>
                <a:lnTo>
                  <a:pt x="303" y="1083"/>
                </a:lnTo>
                <a:lnTo>
                  <a:pt x="301" y="1081"/>
                </a:lnTo>
                <a:lnTo>
                  <a:pt x="301" y="1081"/>
                </a:lnTo>
                <a:lnTo>
                  <a:pt x="299" y="1070"/>
                </a:lnTo>
                <a:lnTo>
                  <a:pt x="293" y="1044"/>
                </a:lnTo>
                <a:lnTo>
                  <a:pt x="290" y="1010"/>
                </a:lnTo>
                <a:lnTo>
                  <a:pt x="286" y="975"/>
                </a:lnTo>
                <a:lnTo>
                  <a:pt x="286" y="975"/>
                </a:lnTo>
                <a:lnTo>
                  <a:pt x="286" y="941"/>
                </a:lnTo>
                <a:lnTo>
                  <a:pt x="284" y="911"/>
                </a:lnTo>
                <a:lnTo>
                  <a:pt x="280" y="882"/>
                </a:lnTo>
                <a:lnTo>
                  <a:pt x="277" y="870"/>
                </a:lnTo>
                <a:lnTo>
                  <a:pt x="273" y="859"/>
                </a:lnTo>
                <a:lnTo>
                  <a:pt x="273" y="859"/>
                </a:lnTo>
                <a:lnTo>
                  <a:pt x="264" y="835"/>
                </a:lnTo>
                <a:lnTo>
                  <a:pt x="264" y="829"/>
                </a:lnTo>
                <a:lnTo>
                  <a:pt x="344" y="827"/>
                </a:lnTo>
                <a:lnTo>
                  <a:pt x="344" y="827"/>
                </a:lnTo>
                <a:lnTo>
                  <a:pt x="355" y="831"/>
                </a:lnTo>
                <a:lnTo>
                  <a:pt x="363" y="835"/>
                </a:lnTo>
                <a:lnTo>
                  <a:pt x="364" y="835"/>
                </a:lnTo>
                <a:lnTo>
                  <a:pt x="366" y="833"/>
                </a:lnTo>
                <a:lnTo>
                  <a:pt x="366" y="833"/>
                </a:lnTo>
                <a:lnTo>
                  <a:pt x="363" y="818"/>
                </a:lnTo>
                <a:lnTo>
                  <a:pt x="359" y="809"/>
                </a:lnTo>
                <a:lnTo>
                  <a:pt x="359" y="801"/>
                </a:lnTo>
                <a:lnTo>
                  <a:pt x="359" y="801"/>
                </a:lnTo>
                <a:lnTo>
                  <a:pt x="363" y="788"/>
                </a:lnTo>
                <a:lnTo>
                  <a:pt x="363" y="788"/>
                </a:lnTo>
                <a:lnTo>
                  <a:pt x="364" y="794"/>
                </a:lnTo>
                <a:lnTo>
                  <a:pt x="368" y="797"/>
                </a:lnTo>
                <a:lnTo>
                  <a:pt x="370" y="799"/>
                </a:lnTo>
                <a:lnTo>
                  <a:pt x="370" y="799"/>
                </a:lnTo>
                <a:lnTo>
                  <a:pt x="374" y="797"/>
                </a:lnTo>
                <a:lnTo>
                  <a:pt x="379" y="794"/>
                </a:lnTo>
                <a:lnTo>
                  <a:pt x="385" y="790"/>
                </a:lnTo>
                <a:lnTo>
                  <a:pt x="387" y="786"/>
                </a:lnTo>
                <a:lnTo>
                  <a:pt x="387" y="786"/>
                </a:lnTo>
                <a:lnTo>
                  <a:pt x="376" y="715"/>
                </a:lnTo>
                <a:lnTo>
                  <a:pt x="368" y="663"/>
                </a:lnTo>
                <a:lnTo>
                  <a:pt x="363" y="624"/>
                </a:lnTo>
                <a:lnTo>
                  <a:pt x="363" y="624"/>
                </a:lnTo>
                <a:lnTo>
                  <a:pt x="361" y="598"/>
                </a:lnTo>
                <a:lnTo>
                  <a:pt x="359" y="566"/>
                </a:lnTo>
                <a:lnTo>
                  <a:pt x="353" y="534"/>
                </a:lnTo>
                <a:lnTo>
                  <a:pt x="346" y="504"/>
                </a:lnTo>
                <a:lnTo>
                  <a:pt x="346" y="504"/>
                </a:lnTo>
                <a:lnTo>
                  <a:pt x="338" y="478"/>
                </a:lnTo>
                <a:lnTo>
                  <a:pt x="329" y="454"/>
                </a:lnTo>
                <a:lnTo>
                  <a:pt x="318" y="426"/>
                </a:lnTo>
                <a:lnTo>
                  <a:pt x="318" y="426"/>
                </a:lnTo>
                <a:lnTo>
                  <a:pt x="320" y="398"/>
                </a:lnTo>
                <a:lnTo>
                  <a:pt x="321" y="342"/>
                </a:lnTo>
                <a:lnTo>
                  <a:pt x="323" y="282"/>
                </a:lnTo>
                <a:lnTo>
                  <a:pt x="325" y="246"/>
                </a:lnTo>
                <a:lnTo>
                  <a:pt x="325" y="246"/>
                </a:lnTo>
                <a:lnTo>
                  <a:pt x="325" y="216"/>
                </a:lnTo>
                <a:lnTo>
                  <a:pt x="325" y="201"/>
                </a:lnTo>
                <a:lnTo>
                  <a:pt x="336" y="220"/>
                </a:lnTo>
                <a:lnTo>
                  <a:pt x="333" y="205"/>
                </a:lnTo>
                <a:lnTo>
                  <a:pt x="351" y="214"/>
                </a:lnTo>
                <a:lnTo>
                  <a:pt x="340" y="200"/>
                </a:lnTo>
                <a:lnTo>
                  <a:pt x="359" y="203"/>
                </a:lnTo>
                <a:lnTo>
                  <a:pt x="359" y="203"/>
                </a:lnTo>
                <a:lnTo>
                  <a:pt x="340" y="185"/>
                </a:lnTo>
                <a:lnTo>
                  <a:pt x="325" y="166"/>
                </a:lnTo>
                <a:lnTo>
                  <a:pt x="312" y="145"/>
                </a:lnTo>
                <a:lnTo>
                  <a:pt x="312" y="145"/>
                </a:lnTo>
                <a:lnTo>
                  <a:pt x="290" y="101"/>
                </a:lnTo>
                <a:lnTo>
                  <a:pt x="277" y="76"/>
                </a:lnTo>
                <a:lnTo>
                  <a:pt x="265" y="54"/>
                </a:lnTo>
                <a:lnTo>
                  <a:pt x="265" y="54"/>
                </a:lnTo>
                <a:lnTo>
                  <a:pt x="260" y="44"/>
                </a:lnTo>
                <a:lnTo>
                  <a:pt x="252" y="39"/>
                </a:lnTo>
                <a:lnTo>
                  <a:pt x="249" y="33"/>
                </a:lnTo>
                <a:lnTo>
                  <a:pt x="243" y="31"/>
                </a:lnTo>
                <a:lnTo>
                  <a:pt x="234" y="30"/>
                </a:lnTo>
                <a:lnTo>
                  <a:pt x="228" y="30"/>
                </a:lnTo>
                <a:lnTo>
                  <a:pt x="228" y="30"/>
                </a:lnTo>
                <a:lnTo>
                  <a:pt x="222" y="33"/>
                </a:lnTo>
                <a:lnTo>
                  <a:pt x="221" y="35"/>
                </a:lnTo>
                <a:lnTo>
                  <a:pt x="221" y="35"/>
                </a:lnTo>
                <a:lnTo>
                  <a:pt x="217" y="26"/>
                </a:lnTo>
                <a:lnTo>
                  <a:pt x="208" y="15"/>
                </a:lnTo>
                <a:lnTo>
                  <a:pt x="208" y="15"/>
                </a:lnTo>
                <a:close/>
                <a:moveTo>
                  <a:pt x="237" y="65"/>
                </a:moveTo>
                <a:lnTo>
                  <a:pt x="237" y="65"/>
                </a:lnTo>
                <a:lnTo>
                  <a:pt x="241" y="65"/>
                </a:lnTo>
                <a:lnTo>
                  <a:pt x="241" y="67"/>
                </a:lnTo>
                <a:lnTo>
                  <a:pt x="241" y="67"/>
                </a:lnTo>
                <a:lnTo>
                  <a:pt x="241" y="72"/>
                </a:lnTo>
                <a:lnTo>
                  <a:pt x="243" y="91"/>
                </a:lnTo>
                <a:lnTo>
                  <a:pt x="243" y="91"/>
                </a:lnTo>
                <a:lnTo>
                  <a:pt x="249" y="115"/>
                </a:lnTo>
                <a:lnTo>
                  <a:pt x="252" y="125"/>
                </a:lnTo>
                <a:lnTo>
                  <a:pt x="252" y="125"/>
                </a:lnTo>
                <a:lnTo>
                  <a:pt x="249" y="119"/>
                </a:lnTo>
                <a:lnTo>
                  <a:pt x="243" y="114"/>
                </a:lnTo>
                <a:lnTo>
                  <a:pt x="239" y="106"/>
                </a:lnTo>
                <a:lnTo>
                  <a:pt x="234" y="95"/>
                </a:lnTo>
                <a:lnTo>
                  <a:pt x="234" y="95"/>
                </a:lnTo>
                <a:lnTo>
                  <a:pt x="232" y="78"/>
                </a:lnTo>
                <a:lnTo>
                  <a:pt x="234" y="69"/>
                </a:lnTo>
                <a:lnTo>
                  <a:pt x="236" y="65"/>
                </a:lnTo>
                <a:lnTo>
                  <a:pt x="237" y="65"/>
                </a:lnTo>
                <a:lnTo>
                  <a:pt x="237" y="65"/>
                </a:lnTo>
                <a:close/>
              </a:path>
            </a:pathLst>
          </a:custGeom>
          <a:solidFill>
            <a:schemeClr val="tx1"/>
          </a:solidFill>
          <a:ln w="111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A9C52EA-B643-4B01-8AE1-853A90A547F4}"/>
              </a:ext>
            </a:extLst>
          </p:cNvPr>
          <p:cNvSpPr>
            <a:spLocks noEditPoints="1"/>
          </p:cNvSpPr>
          <p:nvPr/>
        </p:nvSpPr>
        <p:spPr bwMode="auto">
          <a:xfrm>
            <a:off x="6559393" y="2708920"/>
            <a:ext cx="618372" cy="1708794"/>
          </a:xfrm>
          <a:custGeom>
            <a:avLst/>
            <a:gdLst>
              <a:gd name="T0" fmla="*/ 9 w 486"/>
              <a:gd name="T1" fmla="*/ 54 h 1343"/>
              <a:gd name="T2" fmla="*/ 4 w 486"/>
              <a:gd name="T3" fmla="*/ 108 h 1343"/>
              <a:gd name="T4" fmla="*/ 37 w 486"/>
              <a:gd name="T5" fmla="*/ 148 h 1343"/>
              <a:gd name="T6" fmla="*/ 68 w 486"/>
              <a:gd name="T7" fmla="*/ 170 h 1343"/>
              <a:gd name="T8" fmla="*/ 69 w 486"/>
              <a:gd name="T9" fmla="*/ 191 h 1343"/>
              <a:gd name="T10" fmla="*/ 90 w 486"/>
              <a:gd name="T11" fmla="*/ 194 h 1343"/>
              <a:gd name="T12" fmla="*/ 109 w 486"/>
              <a:gd name="T13" fmla="*/ 216 h 1343"/>
              <a:gd name="T14" fmla="*/ 130 w 486"/>
              <a:gd name="T15" fmla="*/ 220 h 1343"/>
              <a:gd name="T16" fmla="*/ 103 w 486"/>
              <a:gd name="T17" fmla="*/ 315 h 1343"/>
              <a:gd name="T18" fmla="*/ 31 w 486"/>
              <a:gd name="T19" fmla="*/ 386 h 1343"/>
              <a:gd name="T20" fmla="*/ 14 w 486"/>
              <a:gd name="T21" fmla="*/ 399 h 1343"/>
              <a:gd name="T22" fmla="*/ 14 w 486"/>
              <a:gd name="T23" fmla="*/ 417 h 1343"/>
              <a:gd name="T24" fmla="*/ 28 w 486"/>
              <a:gd name="T25" fmla="*/ 442 h 1343"/>
              <a:gd name="T26" fmla="*/ 55 w 486"/>
              <a:gd name="T27" fmla="*/ 462 h 1343"/>
              <a:gd name="T28" fmla="*/ 83 w 486"/>
              <a:gd name="T29" fmla="*/ 477 h 1343"/>
              <a:gd name="T30" fmla="*/ 81 w 486"/>
              <a:gd name="T31" fmla="*/ 625 h 1343"/>
              <a:gd name="T32" fmla="*/ 85 w 486"/>
              <a:gd name="T33" fmla="*/ 723 h 1343"/>
              <a:gd name="T34" fmla="*/ 92 w 486"/>
              <a:gd name="T35" fmla="*/ 957 h 1343"/>
              <a:gd name="T36" fmla="*/ 171 w 486"/>
              <a:gd name="T37" fmla="*/ 1095 h 1343"/>
              <a:gd name="T38" fmla="*/ 157 w 486"/>
              <a:gd name="T39" fmla="*/ 1259 h 1343"/>
              <a:gd name="T40" fmla="*/ 98 w 486"/>
              <a:gd name="T41" fmla="*/ 1272 h 1343"/>
              <a:gd name="T42" fmla="*/ 94 w 486"/>
              <a:gd name="T43" fmla="*/ 1288 h 1343"/>
              <a:gd name="T44" fmla="*/ 124 w 486"/>
              <a:gd name="T45" fmla="*/ 1313 h 1343"/>
              <a:gd name="T46" fmla="*/ 260 w 486"/>
              <a:gd name="T47" fmla="*/ 1315 h 1343"/>
              <a:gd name="T48" fmla="*/ 305 w 486"/>
              <a:gd name="T49" fmla="*/ 1341 h 1343"/>
              <a:gd name="T50" fmla="*/ 482 w 486"/>
              <a:gd name="T51" fmla="*/ 1337 h 1343"/>
              <a:gd name="T52" fmla="*/ 485 w 486"/>
              <a:gd name="T53" fmla="*/ 1270 h 1343"/>
              <a:gd name="T54" fmla="*/ 458 w 486"/>
              <a:gd name="T55" fmla="*/ 1247 h 1343"/>
              <a:gd name="T56" fmla="*/ 439 w 486"/>
              <a:gd name="T57" fmla="*/ 1068 h 1343"/>
              <a:gd name="T58" fmla="*/ 393 w 486"/>
              <a:gd name="T59" fmla="*/ 987 h 1343"/>
              <a:gd name="T60" fmla="*/ 380 w 486"/>
              <a:gd name="T61" fmla="*/ 944 h 1343"/>
              <a:gd name="T62" fmla="*/ 363 w 486"/>
              <a:gd name="T63" fmla="*/ 875 h 1343"/>
              <a:gd name="T64" fmla="*/ 381 w 486"/>
              <a:gd name="T65" fmla="*/ 687 h 1343"/>
              <a:gd name="T66" fmla="*/ 377 w 486"/>
              <a:gd name="T67" fmla="*/ 623 h 1343"/>
              <a:gd name="T68" fmla="*/ 432 w 486"/>
              <a:gd name="T69" fmla="*/ 577 h 1343"/>
              <a:gd name="T70" fmla="*/ 413 w 486"/>
              <a:gd name="T71" fmla="*/ 503 h 1343"/>
              <a:gd name="T72" fmla="*/ 404 w 486"/>
              <a:gd name="T73" fmla="*/ 420 h 1343"/>
              <a:gd name="T74" fmla="*/ 373 w 486"/>
              <a:gd name="T75" fmla="*/ 333 h 1343"/>
              <a:gd name="T76" fmla="*/ 364 w 486"/>
              <a:gd name="T77" fmla="*/ 242 h 1343"/>
              <a:gd name="T78" fmla="*/ 279 w 486"/>
              <a:gd name="T79" fmla="*/ 158 h 1343"/>
              <a:gd name="T80" fmla="*/ 216 w 486"/>
              <a:gd name="T81" fmla="*/ 115 h 1343"/>
              <a:gd name="T82" fmla="*/ 184 w 486"/>
              <a:gd name="T83" fmla="*/ 59 h 1343"/>
              <a:gd name="T84" fmla="*/ 143 w 486"/>
              <a:gd name="T85" fmla="*/ 21 h 1343"/>
              <a:gd name="T86" fmla="*/ 125 w 486"/>
              <a:gd name="T87" fmla="*/ 1 h 1343"/>
              <a:gd name="T88" fmla="*/ 94 w 486"/>
              <a:gd name="T89" fmla="*/ 1 h 1343"/>
              <a:gd name="T90" fmla="*/ 269 w 486"/>
              <a:gd name="T91" fmla="*/ 1006 h 1343"/>
              <a:gd name="T92" fmla="*/ 391 w 486"/>
              <a:gd name="T93" fmla="*/ 1225 h 1343"/>
              <a:gd name="T94" fmla="*/ 385 w 486"/>
              <a:gd name="T95" fmla="*/ 1246 h 1343"/>
              <a:gd name="T96" fmla="*/ 341 w 486"/>
              <a:gd name="T97" fmla="*/ 1275 h 1343"/>
              <a:gd name="T98" fmla="*/ 306 w 486"/>
              <a:gd name="T99" fmla="*/ 1294 h 1343"/>
              <a:gd name="T100" fmla="*/ 287 w 486"/>
              <a:gd name="T101" fmla="*/ 1257 h 1343"/>
              <a:gd name="T102" fmla="*/ 265 w 486"/>
              <a:gd name="T103" fmla="*/ 1221 h 1343"/>
              <a:gd name="T104" fmla="*/ 269 w 486"/>
              <a:gd name="T105" fmla="*/ 1086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6" h="1343">
                <a:moveTo>
                  <a:pt x="44" y="9"/>
                </a:moveTo>
                <a:lnTo>
                  <a:pt x="44" y="9"/>
                </a:lnTo>
                <a:lnTo>
                  <a:pt x="33" y="23"/>
                </a:lnTo>
                <a:lnTo>
                  <a:pt x="21" y="38"/>
                </a:lnTo>
                <a:lnTo>
                  <a:pt x="9" y="54"/>
                </a:lnTo>
                <a:lnTo>
                  <a:pt x="9" y="54"/>
                </a:lnTo>
                <a:lnTo>
                  <a:pt x="4" y="63"/>
                </a:lnTo>
                <a:lnTo>
                  <a:pt x="2" y="72"/>
                </a:lnTo>
                <a:lnTo>
                  <a:pt x="0" y="82"/>
                </a:lnTo>
                <a:lnTo>
                  <a:pt x="0" y="90"/>
                </a:lnTo>
                <a:lnTo>
                  <a:pt x="3" y="103"/>
                </a:lnTo>
                <a:lnTo>
                  <a:pt x="4" y="108"/>
                </a:lnTo>
                <a:lnTo>
                  <a:pt x="14" y="108"/>
                </a:lnTo>
                <a:lnTo>
                  <a:pt x="14" y="117"/>
                </a:lnTo>
                <a:lnTo>
                  <a:pt x="22" y="117"/>
                </a:lnTo>
                <a:lnTo>
                  <a:pt x="22" y="117"/>
                </a:lnTo>
                <a:lnTo>
                  <a:pt x="30" y="135"/>
                </a:lnTo>
                <a:lnTo>
                  <a:pt x="37" y="148"/>
                </a:lnTo>
                <a:lnTo>
                  <a:pt x="41" y="154"/>
                </a:lnTo>
                <a:lnTo>
                  <a:pt x="44" y="158"/>
                </a:lnTo>
                <a:lnTo>
                  <a:pt x="44" y="158"/>
                </a:lnTo>
                <a:lnTo>
                  <a:pt x="53" y="161"/>
                </a:lnTo>
                <a:lnTo>
                  <a:pt x="61" y="165"/>
                </a:lnTo>
                <a:lnTo>
                  <a:pt x="68" y="170"/>
                </a:lnTo>
                <a:lnTo>
                  <a:pt x="71" y="172"/>
                </a:lnTo>
                <a:lnTo>
                  <a:pt x="72" y="176"/>
                </a:lnTo>
                <a:lnTo>
                  <a:pt x="72" y="176"/>
                </a:lnTo>
                <a:lnTo>
                  <a:pt x="72" y="183"/>
                </a:lnTo>
                <a:lnTo>
                  <a:pt x="71" y="188"/>
                </a:lnTo>
                <a:lnTo>
                  <a:pt x="69" y="191"/>
                </a:lnTo>
                <a:lnTo>
                  <a:pt x="71" y="192"/>
                </a:lnTo>
                <a:lnTo>
                  <a:pt x="72" y="194"/>
                </a:lnTo>
                <a:lnTo>
                  <a:pt x="72" y="194"/>
                </a:lnTo>
                <a:lnTo>
                  <a:pt x="77" y="194"/>
                </a:lnTo>
                <a:lnTo>
                  <a:pt x="83" y="194"/>
                </a:lnTo>
                <a:lnTo>
                  <a:pt x="90" y="194"/>
                </a:lnTo>
                <a:lnTo>
                  <a:pt x="90" y="194"/>
                </a:lnTo>
                <a:lnTo>
                  <a:pt x="92" y="198"/>
                </a:lnTo>
                <a:lnTo>
                  <a:pt x="94" y="202"/>
                </a:lnTo>
                <a:lnTo>
                  <a:pt x="99" y="207"/>
                </a:lnTo>
                <a:lnTo>
                  <a:pt x="99" y="207"/>
                </a:lnTo>
                <a:lnTo>
                  <a:pt x="109" y="216"/>
                </a:lnTo>
                <a:lnTo>
                  <a:pt x="113" y="220"/>
                </a:lnTo>
                <a:lnTo>
                  <a:pt x="115" y="220"/>
                </a:lnTo>
                <a:lnTo>
                  <a:pt x="117" y="220"/>
                </a:lnTo>
                <a:lnTo>
                  <a:pt x="117" y="220"/>
                </a:lnTo>
                <a:lnTo>
                  <a:pt x="124" y="220"/>
                </a:lnTo>
                <a:lnTo>
                  <a:pt x="130" y="220"/>
                </a:lnTo>
                <a:lnTo>
                  <a:pt x="117" y="260"/>
                </a:lnTo>
                <a:lnTo>
                  <a:pt x="117" y="260"/>
                </a:lnTo>
                <a:lnTo>
                  <a:pt x="109" y="290"/>
                </a:lnTo>
                <a:lnTo>
                  <a:pt x="105" y="304"/>
                </a:lnTo>
                <a:lnTo>
                  <a:pt x="103" y="315"/>
                </a:lnTo>
                <a:lnTo>
                  <a:pt x="103" y="315"/>
                </a:lnTo>
                <a:lnTo>
                  <a:pt x="102" y="327"/>
                </a:lnTo>
                <a:lnTo>
                  <a:pt x="99" y="347"/>
                </a:lnTo>
                <a:lnTo>
                  <a:pt x="94" y="373"/>
                </a:lnTo>
                <a:lnTo>
                  <a:pt x="59" y="359"/>
                </a:lnTo>
                <a:lnTo>
                  <a:pt x="31" y="378"/>
                </a:lnTo>
                <a:lnTo>
                  <a:pt x="31" y="386"/>
                </a:lnTo>
                <a:lnTo>
                  <a:pt x="59" y="399"/>
                </a:lnTo>
                <a:lnTo>
                  <a:pt x="59" y="399"/>
                </a:lnTo>
                <a:lnTo>
                  <a:pt x="36" y="399"/>
                </a:lnTo>
                <a:lnTo>
                  <a:pt x="21" y="399"/>
                </a:lnTo>
                <a:lnTo>
                  <a:pt x="16" y="399"/>
                </a:lnTo>
                <a:lnTo>
                  <a:pt x="14" y="399"/>
                </a:lnTo>
                <a:lnTo>
                  <a:pt x="14" y="399"/>
                </a:lnTo>
                <a:lnTo>
                  <a:pt x="11" y="409"/>
                </a:lnTo>
                <a:lnTo>
                  <a:pt x="11" y="415"/>
                </a:lnTo>
                <a:lnTo>
                  <a:pt x="12" y="417"/>
                </a:lnTo>
                <a:lnTo>
                  <a:pt x="14" y="417"/>
                </a:lnTo>
                <a:lnTo>
                  <a:pt x="14" y="417"/>
                </a:lnTo>
                <a:lnTo>
                  <a:pt x="17" y="421"/>
                </a:lnTo>
                <a:lnTo>
                  <a:pt x="22" y="427"/>
                </a:lnTo>
                <a:lnTo>
                  <a:pt x="27" y="436"/>
                </a:lnTo>
                <a:lnTo>
                  <a:pt x="27" y="436"/>
                </a:lnTo>
                <a:lnTo>
                  <a:pt x="27" y="437"/>
                </a:lnTo>
                <a:lnTo>
                  <a:pt x="28" y="442"/>
                </a:lnTo>
                <a:lnTo>
                  <a:pt x="30" y="448"/>
                </a:lnTo>
                <a:lnTo>
                  <a:pt x="33" y="452"/>
                </a:lnTo>
                <a:lnTo>
                  <a:pt x="36" y="454"/>
                </a:lnTo>
                <a:lnTo>
                  <a:pt x="36" y="454"/>
                </a:lnTo>
                <a:lnTo>
                  <a:pt x="49" y="461"/>
                </a:lnTo>
                <a:lnTo>
                  <a:pt x="55" y="462"/>
                </a:lnTo>
                <a:lnTo>
                  <a:pt x="62" y="462"/>
                </a:lnTo>
                <a:lnTo>
                  <a:pt x="62" y="462"/>
                </a:lnTo>
                <a:lnTo>
                  <a:pt x="75" y="460"/>
                </a:lnTo>
                <a:lnTo>
                  <a:pt x="80" y="458"/>
                </a:lnTo>
                <a:lnTo>
                  <a:pt x="80" y="458"/>
                </a:lnTo>
                <a:lnTo>
                  <a:pt x="83" y="477"/>
                </a:lnTo>
                <a:lnTo>
                  <a:pt x="85" y="521"/>
                </a:lnTo>
                <a:lnTo>
                  <a:pt x="87" y="572"/>
                </a:lnTo>
                <a:lnTo>
                  <a:pt x="86" y="593"/>
                </a:lnTo>
                <a:lnTo>
                  <a:pt x="85" y="611"/>
                </a:lnTo>
                <a:lnTo>
                  <a:pt x="85" y="611"/>
                </a:lnTo>
                <a:lnTo>
                  <a:pt x="81" y="625"/>
                </a:lnTo>
                <a:lnTo>
                  <a:pt x="77" y="641"/>
                </a:lnTo>
                <a:lnTo>
                  <a:pt x="69" y="657"/>
                </a:lnTo>
                <a:lnTo>
                  <a:pt x="62" y="673"/>
                </a:lnTo>
                <a:lnTo>
                  <a:pt x="50" y="699"/>
                </a:lnTo>
                <a:lnTo>
                  <a:pt x="44" y="710"/>
                </a:lnTo>
                <a:lnTo>
                  <a:pt x="85" y="723"/>
                </a:lnTo>
                <a:lnTo>
                  <a:pt x="85" y="898"/>
                </a:lnTo>
                <a:lnTo>
                  <a:pt x="85" y="898"/>
                </a:lnTo>
                <a:lnTo>
                  <a:pt x="86" y="916"/>
                </a:lnTo>
                <a:lnTo>
                  <a:pt x="87" y="932"/>
                </a:lnTo>
                <a:lnTo>
                  <a:pt x="90" y="945"/>
                </a:lnTo>
                <a:lnTo>
                  <a:pt x="92" y="957"/>
                </a:lnTo>
                <a:lnTo>
                  <a:pt x="97" y="973"/>
                </a:lnTo>
                <a:lnTo>
                  <a:pt x="99" y="979"/>
                </a:lnTo>
                <a:lnTo>
                  <a:pt x="148" y="983"/>
                </a:lnTo>
                <a:lnTo>
                  <a:pt x="148" y="983"/>
                </a:lnTo>
                <a:lnTo>
                  <a:pt x="171" y="1095"/>
                </a:lnTo>
                <a:lnTo>
                  <a:pt x="171" y="1095"/>
                </a:lnTo>
                <a:lnTo>
                  <a:pt x="176" y="1125"/>
                </a:lnTo>
                <a:lnTo>
                  <a:pt x="186" y="1163"/>
                </a:lnTo>
                <a:lnTo>
                  <a:pt x="198" y="1207"/>
                </a:lnTo>
                <a:lnTo>
                  <a:pt x="198" y="1207"/>
                </a:lnTo>
                <a:lnTo>
                  <a:pt x="174" y="1238"/>
                </a:lnTo>
                <a:lnTo>
                  <a:pt x="157" y="1259"/>
                </a:lnTo>
                <a:lnTo>
                  <a:pt x="148" y="1270"/>
                </a:lnTo>
                <a:lnTo>
                  <a:pt x="148" y="1270"/>
                </a:lnTo>
                <a:lnTo>
                  <a:pt x="138" y="1270"/>
                </a:lnTo>
                <a:lnTo>
                  <a:pt x="122" y="1270"/>
                </a:lnTo>
                <a:lnTo>
                  <a:pt x="104" y="1271"/>
                </a:lnTo>
                <a:lnTo>
                  <a:pt x="98" y="1272"/>
                </a:lnTo>
                <a:lnTo>
                  <a:pt x="94" y="1275"/>
                </a:lnTo>
                <a:lnTo>
                  <a:pt x="94" y="1275"/>
                </a:lnTo>
                <a:lnTo>
                  <a:pt x="93" y="1277"/>
                </a:lnTo>
                <a:lnTo>
                  <a:pt x="92" y="1281"/>
                </a:lnTo>
                <a:lnTo>
                  <a:pt x="93" y="1284"/>
                </a:lnTo>
                <a:lnTo>
                  <a:pt x="94" y="1288"/>
                </a:lnTo>
                <a:lnTo>
                  <a:pt x="100" y="1297"/>
                </a:lnTo>
                <a:lnTo>
                  <a:pt x="108" y="1306"/>
                </a:lnTo>
                <a:lnTo>
                  <a:pt x="108" y="1306"/>
                </a:lnTo>
                <a:lnTo>
                  <a:pt x="110" y="1308"/>
                </a:lnTo>
                <a:lnTo>
                  <a:pt x="115" y="1310"/>
                </a:lnTo>
                <a:lnTo>
                  <a:pt x="124" y="1313"/>
                </a:lnTo>
                <a:lnTo>
                  <a:pt x="137" y="1315"/>
                </a:lnTo>
                <a:lnTo>
                  <a:pt x="150" y="1318"/>
                </a:lnTo>
                <a:lnTo>
                  <a:pt x="174" y="1319"/>
                </a:lnTo>
                <a:lnTo>
                  <a:pt x="184" y="1320"/>
                </a:lnTo>
                <a:lnTo>
                  <a:pt x="260" y="1315"/>
                </a:lnTo>
                <a:lnTo>
                  <a:pt x="260" y="1315"/>
                </a:lnTo>
                <a:lnTo>
                  <a:pt x="265" y="1319"/>
                </a:lnTo>
                <a:lnTo>
                  <a:pt x="276" y="1328"/>
                </a:lnTo>
                <a:lnTo>
                  <a:pt x="284" y="1333"/>
                </a:lnTo>
                <a:lnTo>
                  <a:pt x="291" y="1338"/>
                </a:lnTo>
                <a:lnTo>
                  <a:pt x="298" y="1340"/>
                </a:lnTo>
                <a:lnTo>
                  <a:pt x="305" y="1341"/>
                </a:lnTo>
                <a:lnTo>
                  <a:pt x="305" y="1341"/>
                </a:lnTo>
                <a:lnTo>
                  <a:pt x="341" y="1343"/>
                </a:lnTo>
                <a:lnTo>
                  <a:pt x="399" y="1343"/>
                </a:lnTo>
                <a:lnTo>
                  <a:pt x="480" y="1341"/>
                </a:lnTo>
                <a:lnTo>
                  <a:pt x="480" y="1341"/>
                </a:lnTo>
                <a:lnTo>
                  <a:pt x="482" y="1337"/>
                </a:lnTo>
                <a:lnTo>
                  <a:pt x="483" y="1329"/>
                </a:lnTo>
                <a:lnTo>
                  <a:pt x="485" y="1320"/>
                </a:lnTo>
                <a:lnTo>
                  <a:pt x="485" y="1320"/>
                </a:lnTo>
                <a:lnTo>
                  <a:pt x="486" y="1290"/>
                </a:lnTo>
                <a:lnTo>
                  <a:pt x="485" y="1270"/>
                </a:lnTo>
                <a:lnTo>
                  <a:pt x="485" y="1270"/>
                </a:lnTo>
                <a:lnTo>
                  <a:pt x="481" y="1266"/>
                </a:lnTo>
                <a:lnTo>
                  <a:pt x="471" y="1259"/>
                </a:lnTo>
                <a:lnTo>
                  <a:pt x="462" y="1253"/>
                </a:lnTo>
                <a:lnTo>
                  <a:pt x="460" y="1250"/>
                </a:lnTo>
                <a:lnTo>
                  <a:pt x="458" y="1247"/>
                </a:lnTo>
                <a:lnTo>
                  <a:pt x="458" y="1247"/>
                </a:lnTo>
                <a:lnTo>
                  <a:pt x="457" y="1224"/>
                </a:lnTo>
                <a:lnTo>
                  <a:pt x="454" y="1171"/>
                </a:lnTo>
                <a:lnTo>
                  <a:pt x="451" y="1142"/>
                </a:lnTo>
                <a:lnTo>
                  <a:pt x="448" y="1112"/>
                </a:lnTo>
                <a:lnTo>
                  <a:pt x="444" y="1087"/>
                </a:lnTo>
                <a:lnTo>
                  <a:pt x="439" y="1068"/>
                </a:lnTo>
                <a:lnTo>
                  <a:pt x="439" y="1068"/>
                </a:lnTo>
                <a:lnTo>
                  <a:pt x="435" y="1054"/>
                </a:lnTo>
                <a:lnTo>
                  <a:pt x="426" y="1038"/>
                </a:lnTo>
                <a:lnTo>
                  <a:pt x="418" y="1023"/>
                </a:lnTo>
                <a:lnTo>
                  <a:pt x="408" y="1008"/>
                </a:lnTo>
                <a:lnTo>
                  <a:pt x="393" y="987"/>
                </a:lnTo>
                <a:lnTo>
                  <a:pt x="386" y="979"/>
                </a:lnTo>
                <a:lnTo>
                  <a:pt x="399" y="974"/>
                </a:lnTo>
                <a:lnTo>
                  <a:pt x="399" y="974"/>
                </a:lnTo>
                <a:lnTo>
                  <a:pt x="393" y="965"/>
                </a:lnTo>
                <a:lnTo>
                  <a:pt x="387" y="957"/>
                </a:lnTo>
                <a:lnTo>
                  <a:pt x="380" y="944"/>
                </a:lnTo>
                <a:lnTo>
                  <a:pt x="374" y="930"/>
                </a:lnTo>
                <a:lnTo>
                  <a:pt x="368" y="913"/>
                </a:lnTo>
                <a:lnTo>
                  <a:pt x="366" y="904"/>
                </a:lnTo>
                <a:lnTo>
                  <a:pt x="364" y="894"/>
                </a:lnTo>
                <a:lnTo>
                  <a:pt x="363" y="885"/>
                </a:lnTo>
                <a:lnTo>
                  <a:pt x="363" y="875"/>
                </a:lnTo>
                <a:lnTo>
                  <a:pt x="363" y="875"/>
                </a:lnTo>
                <a:lnTo>
                  <a:pt x="368" y="828"/>
                </a:lnTo>
                <a:lnTo>
                  <a:pt x="375" y="770"/>
                </a:lnTo>
                <a:lnTo>
                  <a:pt x="380" y="719"/>
                </a:lnTo>
                <a:lnTo>
                  <a:pt x="381" y="699"/>
                </a:lnTo>
                <a:lnTo>
                  <a:pt x="381" y="687"/>
                </a:lnTo>
                <a:lnTo>
                  <a:pt x="381" y="687"/>
                </a:lnTo>
                <a:lnTo>
                  <a:pt x="379" y="668"/>
                </a:lnTo>
                <a:lnTo>
                  <a:pt x="374" y="649"/>
                </a:lnTo>
                <a:lnTo>
                  <a:pt x="368" y="629"/>
                </a:lnTo>
                <a:lnTo>
                  <a:pt x="368" y="629"/>
                </a:lnTo>
                <a:lnTo>
                  <a:pt x="377" y="623"/>
                </a:lnTo>
                <a:lnTo>
                  <a:pt x="397" y="610"/>
                </a:lnTo>
                <a:lnTo>
                  <a:pt x="418" y="593"/>
                </a:lnTo>
                <a:lnTo>
                  <a:pt x="426" y="586"/>
                </a:lnTo>
                <a:lnTo>
                  <a:pt x="431" y="579"/>
                </a:lnTo>
                <a:lnTo>
                  <a:pt x="431" y="579"/>
                </a:lnTo>
                <a:lnTo>
                  <a:pt x="432" y="577"/>
                </a:lnTo>
                <a:lnTo>
                  <a:pt x="432" y="572"/>
                </a:lnTo>
                <a:lnTo>
                  <a:pt x="431" y="562"/>
                </a:lnTo>
                <a:lnTo>
                  <a:pt x="429" y="552"/>
                </a:lnTo>
                <a:lnTo>
                  <a:pt x="426" y="540"/>
                </a:lnTo>
                <a:lnTo>
                  <a:pt x="418" y="517"/>
                </a:lnTo>
                <a:lnTo>
                  <a:pt x="413" y="503"/>
                </a:lnTo>
                <a:lnTo>
                  <a:pt x="413" y="503"/>
                </a:lnTo>
                <a:lnTo>
                  <a:pt x="412" y="497"/>
                </a:lnTo>
                <a:lnTo>
                  <a:pt x="411" y="487"/>
                </a:lnTo>
                <a:lnTo>
                  <a:pt x="410" y="461"/>
                </a:lnTo>
                <a:lnTo>
                  <a:pt x="406" y="433"/>
                </a:lnTo>
                <a:lnTo>
                  <a:pt x="404" y="420"/>
                </a:lnTo>
                <a:lnTo>
                  <a:pt x="399" y="409"/>
                </a:lnTo>
                <a:lnTo>
                  <a:pt x="399" y="409"/>
                </a:lnTo>
                <a:lnTo>
                  <a:pt x="391" y="386"/>
                </a:lnTo>
                <a:lnTo>
                  <a:pt x="382" y="361"/>
                </a:lnTo>
                <a:lnTo>
                  <a:pt x="373" y="333"/>
                </a:lnTo>
                <a:lnTo>
                  <a:pt x="373" y="333"/>
                </a:lnTo>
                <a:lnTo>
                  <a:pt x="373" y="301"/>
                </a:lnTo>
                <a:lnTo>
                  <a:pt x="372" y="273"/>
                </a:lnTo>
                <a:lnTo>
                  <a:pt x="370" y="261"/>
                </a:lnTo>
                <a:lnTo>
                  <a:pt x="368" y="252"/>
                </a:lnTo>
                <a:lnTo>
                  <a:pt x="368" y="252"/>
                </a:lnTo>
                <a:lnTo>
                  <a:pt x="364" y="242"/>
                </a:lnTo>
                <a:lnTo>
                  <a:pt x="357" y="232"/>
                </a:lnTo>
                <a:lnTo>
                  <a:pt x="348" y="221"/>
                </a:lnTo>
                <a:lnTo>
                  <a:pt x="338" y="210"/>
                </a:lnTo>
                <a:lnTo>
                  <a:pt x="322" y="192"/>
                </a:lnTo>
                <a:lnTo>
                  <a:pt x="314" y="184"/>
                </a:lnTo>
                <a:lnTo>
                  <a:pt x="279" y="158"/>
                </a:lnTo>
                <a:lnTo>
                  <a:pt x="279" y="135"/>
                </a:lnTo>
                <a:lnTo>
                  <a:pt x="256" y="122"/>
                </a:lnTo>
                <a:lnTo>
                  <a:pt x="234" y="122"/>
                </a:lnTo>
                <a:lnTo>
                  <a:pt x="234" y="122"/>
                </a:lnTo>
                <a:lnTo>
                  <a:pt x="223" y="119"/>
                </a:lnTo>
                <a:lnTo>
                  <a:pt x="216" y="115"/>
                </a:lnTo>
                <a:lnTo>
                  <a:pt x="211" y="113"/>
                </a:lnTo>
                <a:lnTo>
                  <a:pt x="211" y="113"/>
                </a:lnTo>
                <a:lnTo>
                  <a:pt x="198" y="96"/>
                </a:lnTo>
                <a:lnTo>
                  <a:pt x="188" y="82"/>
                </a:lnTo>
                <a:lnTo>
                  <a:pt x="184" y="59"/>
                </a:lnTo>
                <a:lnTo>
                  <a:pt x="184" y="59"/>
                </a:lnTo>
                <a:lnTo>
                  <a:pt x="181" y="53"/>
                </a:lnTo>
                <a:lnTo>
                  <a:pt x="175" y="45"/>
                </a:lnTo>
                <a:lnTo>
                  <a:pt x="168" y="38"/>
                </a:lnTo>
                <a:lnTo>
                  <a:pt x="161" y="32"/>
                </a:lnTo>
                <a:lnTo>
                  <a:pt x="161" y="32"/>
                </a:lnTo>
                <a:lnTo>
                  <a:pt x="143" y="21"/>
                </a:lnTo>
                <a:lnTo>
                  <a:pt x="130" y="14"/>
                </a:lnTo>
                <a:lnTo>
                  <a:pt x="130" y="14"/>
                </a:lnTo>
                <a:lnTo>
                  <a:pt x="129" y="7"/>
                </a:lnTo>
                <a:lnTo>
                  <a:pt x="128" y="2"/>
                </a:lnTo>
                <a:lnTo>
                  <a:pt x="127" y="1"/>
                </a:lnTo>
                <a:lnTo>
                  <a:pt x="125" y="1"/>
                </a:lnTo>
                <a:lnTo>
                  <a:pt x="125" y="1"/>
                </a:lnTo>
                <a:lnTo>
                  <a:pt x="119" y="1"/>
                </a:lnTo>
                <a:lnTo>
                  <a:pt x="110" y="0"/>
                </a:lnTo>
                <a:lnTo>
                  <a:pt x="100" y="0"/>
                </a:lnTo>
                <a:lnTo>
                  <a:pt x="94" y="1"/>
                </a:lnTo>
                <a:lnTo>
                  <a:pt x="94" y="1"/>
                </a:lnTo>
                <a:lnTo>
                  <a:pt x="87" y="1"/>
                </a:lnTo>
                <a:lnTo>
                  <a:pt x="75" y="1"/>
                </a:lnTo>
                <a:lnTo>
                  <a:pt x="59" y="1"/>
                </a:lnTo>
                <a:lnTo>
                  <a:pt x="44" y="9"/>
                </a:lnTo>
                <a:close/>
                <a:moveTo>
                  <a:pt x="247" y="979"/>
                </a:moveTo>
                <a:lnTo>
                  <a:pt x="269" y="1006"/>
                </a:lnTo>
                <a:lnTo>
                  <a:pt x="300" y="1001"/>
                </a:lnTo>
                <a:lnTo>
                  <a:pt x="300" y="1001"/>
                </a:lnTo>
                <a:lnTo>
                  <a:pt x="344" y="1106"/>
                </a:lnTo>
                <a:lnTo>
                  <a:pt x="375" y="1183"/>
                </a:lnTo>
                <a:lnTo>
                  <a:pt x="386" y="1211"/>
                </a:lnTo>
                <a:lnTo>
                  <a:pt x="391" y="1225"/>
                </a:lnTo>
                <a:lnTo>
                  <a:pt x="391" y="1225"/>
                </a:lnTo>
                <a:lnTo>
                  <a:pt x="391" y="1231"/>
                </a:lnTo>
                <a:lnTo>
                  <a:pt x="391" y="1235"/>
                </a:lnTo>
                <a:lnTo>
                  <a:pt x="389" y="1239"/>
                </a:lnTo>
                <a:lnTo>
                  <a:pt x="388" y="1243"/>
                </a:lnTo>
                <a:lnTo>
                  <a:pt x="385" y="1246"/>
                </a:lnTo>
                <a:lnTo>
                  <a:pt x="381" y="1247"/>
                </a:lnTo>
                <a:lnTo>
                  <a:pt x="381" y="1247"/>
                </a:lnTo>
                <a:lnTo>
                  <a:pt x="367" y="1253"/>
                </a:lnTo>
                <a:lnTo>
                  <a:pt x="355" y="1257"/>
                </a:lnTo>
                <a:lnTo>
                  <a:pt x="341" y="1275"/>
                </a:lnTo>
                <a:lnTo>
                  <a:pt x="341" y="1275"/>
                </a:lnTo>
                <a:lnTo>
                  <a:pt x="337" y="1280"/>
                </a:lnTo>
                <a:lnTo>
                  <a:pt x="330" y="1284"/>
                </a:lnTo>
                <a:lnTo>
                  <a:pt x="322" y="1289"/>
                </a:lnTo>
                <a:lnTo>
                  <a:pt x="314" y="1293"/>
                </a:lnTo>
                <a:lnTo>
                  <a:pt x="314" y="1293"/>
                </a:lnTo>
                <a:lnTo>
                  <a:pt x="306" y="1294"/>
                </a:lnTo>
                <a:lnTo>
                  <a:pt x="297" y="1294"/>
                </a:lnTo>
                <a:lnTo>
                  <a:pt x="287" y="1293"/>
                </a:lnTo>
                <a:lnTo>
                  <a:pt x="287" y="1293"/>
                </a:lnTo>
                <a:lnTo>
                  <a:pt x="288" y="1278"/>
                </a:lnTo>
                <a:lnTo>
                  <a:pt x="288" y="1266"/>
                </a:lnTo>
                <a:lnTo>
                  <a:pt x="287" y="1257"/>
                </a:lnTo>
                <a:lnTo>
                  <a:pt x="287" y="1257"/>
                </a:lnTo>
                <a:lnTo>
                  <a:pt x="282" y="1247"/>
                </a:lnTo>
                <a:lnTo>
                  <a:pt x="275" y="1237"/>
                </a:lnTo>
                <a:lnTo>
                  <a:pt x="268" y="1226"/>
                </a:lnTo>
                <a:lnTo>
                  <a:pt x="265" y="1221"/>
                </a:lnTo>
                <a:lnTo>
                  <a:pt x="265" y="1221"/>
                </a:lnTo>
                <a:lnTo>
                  <a:pt x="266" y="1205"/>
                </a:lnTo>
                <a:lnTo>
                  <a:pt x="269" y="1168"/>
                </a:lnTo>
                <a:lnTo>
                  <a:pt x="270" y="1125"/>
                </a:lnTo>
                <a:lnTo>
                  <a:pt x="270" y="1103"/>
                </a:lnTo>
                <a:lnTo>
                  <a:pt x="269" y="1086"/>
                </a:lnTo>
                <a:lnTo>
                  <a:pt x="269" y="1086"/>
                </a:lnTo>
                <a:lnTo>
                  <a:pt x="263" y="1051"/>
                </a:lnTo>
                <a:lnTo>
                  <a:pt x="256" y="1017"/>
                </a:lnTo>
                <a:lnTo>
                  <a:pt x="247" y="979"/>
                </a:lnTo>
                <a:lnTo>
                  <a:pt x="247" y="9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B9479939-978B-4010-8CE9-5DEA45499A91}"/>
              </a:ext>
            </a:extLst>
          </p:cNvPr>
          <p:cNvSpPr>
            <a:spLocks/>
          </p:cNvSpPr>
          <p:nvPr/>
        </p:nvSpPr>
        <p:spPr bwMode="auto">
          <a:xfrm>
            <a:off x="911664" y="4715687"/>
            <a:ext cx="788750" cy="1642715"/>
          </a:xfrm>
          <a:custGeom>
            <a:avLst/>
            <a:gdLst>
              <a:gd name="T0" fmla="*/ 275 w 641"/>
              <a:gd name="T1" fmla="*/ 72 h 1335"/>
              <a:gd name="T2" fmla="*/ 247 w 641"/>
              <a:gd name="T3" fmla="*/ 105 h 1335"/>
              <a:gd name="T4" fmla="*/ 180 w 641"/>
              <a:gd name="T5" fmla="*/ 160 h 1335"/>
              <a:gd name="T6" fmla="*/ 84 w 641"/>
              <a:gd name="T7" fmla="*/ 297 h 1335"/>
              <a:gd name="T8" fmla="*/ 9 w 641"/>
              <a:gd name="T9" fmla="*/ 572 h 1335"/>
              <a:gd name="T10" fmla="*/ 6 w 641"/>
              <a:gd name="T11" fmla="*/ 641 h 1335"/>
              <a:gd name="T12" fmla="*/ 26 w 641"/>
              <a:gd name="T13" fmla="*/ 656 h 1335"/>
              <a:gd name="T14" fmla="*/ 74 w 641"/>
              <a:gd name="T15" fmla="*/ 749 h 1335"/>
              <a:gd name="T16" fmla="*/ 88 w 641"/>
              <a:gd name="T17" fmla="*/ 824 h 1335"/>
              <a:gd name="T18" fmla="*/ 92 w 641"/>
              <a:gd name="T19" fmla="*/ 920 h 1335"/>
              <a:gd name="T20" fmla="*/ 84 w 641"/>
              <a:gd name="T21" fmla="*/ 998 h 1335"/>
              <a:gd name="T22" fmla="*/ 74 w 641"/>
              <a:gd name="T23" fmla="*/ 1081 h 1335"/>
              <a:gd name="T24" fmla="*/ 106 w 641"/>
              <a:gd name="T25" fmla="*/ 1212 h 1335"/>
              <a:gd name="T26" fmla="*/ 96 w 641"/>
              <a:gd name="T27" fmla="*/ 1309 h 1335"/>
              <a:gd name="T28" fmla="*/ 107 w 641"/>
              <a:gd name="T29" fmla="*/ 1328 h 1335"/>
              <a:gd name="T30" fmla="*/ 182 w 641"/>
              <a:gd name="T31" fmla="*/ 1333 h 1335"/>
              <a:gd name="T32" fmla="*/ 255 w 641"/>
              <a:gd name="T33" fmla="*/ 1330 h 1335"/>
              <a:gd name="T34" fmla="*/ 314 w 641"/>
              <a:gd name="T35" fmla="*/ 1310 h 1335"/>
              <a:gd name="T36" fmla="*/ 328 w 641"/>
              <a:gd name="T37" fmla="*/ 1289 h 1335"/>
              <a:gd name="T38" fmla="*/ 287 w 641"/>
              <a:gd name="T39" fmla="*/ 1280 h 1335"/>
              <a:gd name="T40" fmla="*/ 234 w 641"/>
              <a:gd name="T41" fmla="*/ 1269 h 1335"/>
              <a:gd name="T42" fmla="*/ 229 w 641"/>
              <a:gd name="T43" fmla="*/ 1171 h 1335"/>
              <a:gd name="T44" fmla="*/ 237 w 641"/>
              <a:gd name="T45" fmla="*/ 1102 h 1335"/>
              <a:gd name="T46" fmla="*/ 288 w 641"/>
              <a:gd name="T47" fmla="*/ 1030 h 1335"/>
              <a:gd name="T48" fmla="*/ 317 w 641"/>
              <a:gd name="T49" fmla="*/ 986 h 1335"/>
              <a:gd name="T50" fmla="*/ 330 w 641"/>
              <a:gd name="T51" fmla="*/ 951 h 1335"/>
              <a:gd name="T52" fmla="*/ 325 w 641"/>
              <a:gd name="T53" fmla="*/ 897 h 1335"/>
              <a:gd name="T54" fmla="*/ 305 w 641"/>
              <a:gd name="T55" fmla="*/ 802 h 1335"/>
              <a:gd name="T56" fmla="*/ 343 w 641"/>
              <a:gd name="T57" fmla="*/ 758 h 1335"/>
              <a:gd name="T58" fmla="*/ 369 w 641"/>
              <a:gd name="T59" fmla="*/ 755 h 1335"/>
              <a:gd name="T60" fmla="*/ 402 w 641"/>
              <a:gd name="T61" fmla="*/ 650 h 1335"/>
              <a:gd name="T62" fmla="*/ 397 w 641"/>
              <a:gd name="T63" fmla="*/ 494 h 1335"/>
              <a:gd name="T64" fmla="*/ 415 w 641"/>
              <a:gd name="T65" fmla="*/ 395 h 1335"/>
              <a:gd name="T66" fmla="*/ 525 w 641"/>
              <a:gd name="T67" fmla="*/ 381 h 1335"/>
              <a:gd name="T68" fmla="*/ 564 w 641"/>
              <a:gd name="T69" fmla="*/ 383 h 1335"/>
              <a:gd name="T70" fmla="*/ 601 w 641"/>
              <a:gd name="T71" fmla="*/ 376 h 1335"/>
              <a:gd name="T72" fmla="*/ 610 w 641"/>
              <a:gd name="T73" fmla="*/ 361 h 1335"/>
              <a:gd name="T74" fmla="*/ 627 w 641"/>
              <a:gd name="T75" fmla="*/ 348 h 1335"/>
              <a:gd name="T76" fmla="*/ 627 w 641"/>
              <a:gd name="T77" fmla="*/ 333 h 1335"/>
              <a:gd name="T78" fmla="*/ 641 w 641"/>
              <a:gd name="T79" fmla="*/ 275 h 1335"/>
              <a:gd name="T80" fmla="*/ 631 w 641"/>
              <a:gd name="T81" fmla="*/ 262 h 1335"/>
              <a:gd name="T82" fmla="*/ 609 w 641"/>
              <a:gd name="T83" fmla="*/ 287 h 1335"/>
              <a:gd name="T84" fmla="*/ 586 w 641"/>
              <a:gd name="T85" fmla="*/ 294 h 1335"/>
              <a:gd name="T86" fmla="*/ 531 w 641"/>
              <a:gd name="T87" fmla="*/ 308 h 1335"/>
              <a:gd name="T88" fmla="*/ 526 w 641"/>
              <a:gd name="T89" fmla="*/ 321 h 1335"/>
              <a:gd name="T90" fmla="*/ 479 w 641"/>
              <a:gd name="T91" fmla="*/ 321 h 1335"/>
              <a:gd name="T92" fmla="*/ 427 w 641"/>
              <a:gd name="T93" fmla="*/ 287 h 1335"/>
              <a:gd name="T94" fmla="*/ 411 w 641"/>
              <a:gd name="T95" fmla="*/ 275 h 1335"/>
              <a:gd name="T96" fmla="*/ 402 w 641"/>
              <a:gd name="T97" fmla="*/ 207 h 1335"/>
              <a:gd name="T98" fmla="*/ 421 w 641"/>
              <a:gd name="T99" fmla="*/ 213 h 1335"/>
              <a:gd name="T100" fmla="*/ 434 w 641"/>
              <a:gd name="T101" fmla="*/ 194 h 1335"/>
              <a:gd name="T102" fmla="*/ 440 w 641"/>
              <a:gd name="T103" fmla="*/ 188 h 1335"/>
              <a:gd name="T104" fmla="*/ 455 w 641"/>
              <a:gd name="T105" fmla="*/ 177 h 1335"/>
              <a:gd name="T106" fmla="*/ 463 w 641"/>
              <a:gd name="T107" fmla="*/ 148 h 1335"/>
              <a:gd name="T108" fmla="*/ 481 w 641"/>
              <a:gd name="T109" fmla="*/ 137 h 1335"/>
              <a:gd name="T110" fmla="*/ 494 w 641"/>
              <a:gd name="T111" fmla="*/ 85 h 1335"/>
              <a:gd name="T112" fmla="*/ 490 w 641"/>
              <a:gd name="T113" fmla="*/ 54 h 1335"/>
              <a:gd name="T114" fmla="*/ 444 w 641"/>
              <a:gd name="T115" fmla="*/ 11 h 1335"/>
              <a:gd name="T116" fmla="*/ 408 w 641"/>
              <a:gd name="T117" fmla="*/ 1 h 1335"/>
              <a:gd name="T118" fmla="*/ 357 w 641"/>
              <a:gd name="T119" fmla="*/ 23 h 1335"/>
              <a:gd name="T120" fmla="*/ 324 w 641"/>
              <a:gd name="T121" fmla="*/ 55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1" h="1335">
                <a:moveTo>
                  <a:pt x="301" y="87"/>
                </a:moveTo>
                <a:lnTo>
                  <a:pt x="301" y="87"/>
                </a:lnTo>
                <a:lnTo>
                  <a:pt x="289" y="80"/>
                </a:lnTo>
                <a:lnTo>
                  <a:pt x="281" y="74"/>
                </a:lnTo>
                <a:lnTo>
                  <a:pt x="275" y="72"/>
                </a:lnTo>
                <a:lnTo>
                  <a:pt x="275" y="72"/>
                </a:lnTo>
                <a:lnTo>
                  <a:pt x="274" y="73"/>
                </a:lnTo>
                <a:lnTo>
                  <a:pt x="270" y="77"/>
                </a:lnTo>
                <a:lnTo>
                  <a:pt x="263" y="87"/>
                </a:lnTo>
                <a:lnTo>
                  <a:pt x="252" y="104"/>
                </a:lnTo>
                <a:lnTo>
                  <a:pt x="252" y="104"/>
                </a:lnTo>
                <a:lnTo>
                  <a:pt x="247" y="105"/>
                </a:lnTo>
                <a:lnTo>
                  <a:pt x="234" y="111"/>
                </a:lnTo>
                <a:lnTo>
                  <a:pt x="219" y="120"/>
                </a:lnTo>
                <a:lnTo>
                  <a:pt x="212" y="126"/>
                </a:lnTo>
                <a:lnTo>
                  <a:pt x="204" y="133"/>
                </a:lnTo>
                <a:lnTo>
                  <a:pt x="204" y="133"/>
                </a:lnTo>
                <a:lnTo>
                  <a:pt x="180" y="160"/>
                </a:lnTo>
                <a:lnTo>
                  <a:pt x="146" y="205"/>
                </a:lnTo>
                <a:lnTo>
                  <a:pt x="111" y="251"/>
                </a:lnTo>
                <a:lnTo>
                  <a:pt x="97" y="272"/>
                </a:lnTo>
                <a:lnTo>
                  <a:pt x="87" y="287"/>
                </a:lnTo>
                <a:lnTo>
                  <a:pt x="87" y="287"/>
                </a:lnTo>
                <a:lnTo>
                  <a:pt x="84" y="297"/>
                </a:lnTo>
                <a:lnTo>
                  <a:pt x="79" y="312"/>
                </a:lnTo>
                <a:lnTo>
                  <a:pt x="66" y="353"/>
                </a:lnTo>
                <a:lnTo>
                  <a:pt x="51" y="406"/>
                </a:lnTo>
                <a:lnTo>
                  <a:pt x="36" y="464"/>
                </a:lnTo>
                <a:lnTo>
                  <a:pt x="21" y="522"/>
                </a:lnTo>
                <a:lnTo>
                  <a:pt x="9" y="572"/>
                </a:lnTo>
                <a:lnTo>
                  <a:pt x="2" y="610"/>
                </a:lnTo>
                <a:lnTo>
                  <a:pt x="0" y="622"/>
                </a:lnTo>
                <a:lnTo>
                  <a:pt x="0" y="629"/>
                </a:lnTo>
                <a:lnTo>
                  <a:pt x="0" y="629"/>
                </a:lnTo>
                <a:lnTo>
                  <a:pt x="2" y="636"/>
                </a:lnTo>
                <a:lnTo>
                  <a:pt x="6" y="641"/>
                </a:lnTo>
                <a:lnTo>
                  <a:pt x="9" y="645"/>
                </a:lnTo>
                <a:lnTo>
                  <a:pt x="14" y="647"/>
                </a:lnTo>
                <a:lnTo>
                  <a:pt x="23" y="648"/>
                </a:lnTo>
                <a:lnTo>
                  <a:pt x="26" y="648"/>
                </a:lnTo>
                <a:lnTo>
                  <a:pt x="26" y="648"/>
                </a:lnTo>
                <a:lnTo>
                  <a:pt x="26" y="656"/>
                </a:lnTo>
                <a:lnTo>
                  <a:pt x="29" y="665"/>
                </a:lnTo>
                <a:lnTo>
                  <a:pt x="31" y="677"/>
                </a:lnTo>
                <a:lnTo>
                  <a:pt x="37" y="691"/>
                </a:lnTo>
                <a:lnTo>
                  <a:pt x="45" y="708"/>
                </a:lnTo>
                <a:lnTo>
                  <a:pt x="58" y="727"/>
                </a:lnTo>
                <a:lnTo>
                  <a:pt x="74" y="749"/>
                </a:lnTo>
                <a:lnTo>
                  <a:pt x="74" y="749"/>
                </a:lnTo>
                <a:lnTo>
                  <a:pt x="79" y="762"/>
                </a:lnTo>
                <a:lnTo>
                  <a:pt x="82" y="776"/>
                </a:lnTo>
                <a:lnTo>
                  <a:pt x="85" y="791"/>
                </a:lnTo>
                <a:lnTo>
                  <a:pt x="87" y="804"/>
                </a:lnTo>
                <a:lnTo>
                  <a:pt x="88" y="824"/>
                </a:lnTo>
                <a:lnTo>
                  <a:pt x="87" y="836"/>
                </a:lnTo>
                <a:lnTo>
                  <a:pt x="87" y="836"/>
                </a:lnTo>
                <a:lnTo>
                  <a:pt x="88" y="851"/>
                </a:lnTo>
                <a:lnTo>
                  <a:pt x="91" y="878"/>
                </a:lnTo>
                <a:lnTo>
                  <a:pt x="92" y="908"/>
                </a:lnTo>
                <a:lnTo>
                  <a:pt x="92" y="920"/>
                </a:lnTo>
                <a:lnTo>
                  <a:pt x="91" y="929"/>
                </a:lnTo>
                <a:lnTo>
                  <a:pt x="91" y="929"/>
                </a:lnTo>
                <a:lnTo>
                  <a:pt x="87" y="949"/>
                </a:lnTo>
                <a:lnTo>
                  <a:pt x="86" y="970"/>
                </a:lnTo>
                <a:lnTo>
                  <a:pt x="84" y="998"/>
                </a:lnTo>
                <a:lnTo>
                  <a:pt x="84" y="998"/>
                </a:lnTo>
                <a:lnTo>
                  <a:pt x="82" y="1005"/>
                </a:lnTo>
                <a:lnTo>
                  <a:pt x="79" y="1023"/>
                </a:lnTo>
                <a:lnTo>
                  <a:pt x="75" y="1050"/>
                </a:lnTo>
                <a:lnTo>
                  <a:pt x="74" y="1065"/>
                </a:lnTo>
                <a:lnTo>
                  <a:pt x="74" y="1081"/>
                </a:lnTo>
                <a:lnTo>
                  <a:pt x="74" y="1081"/>
                </a:lnTo>
                <a:lnTo>
                  <a:pt x="76" y="1098"/>
                </a:lnTo>
                <a:lnTo>
                  <a:pt x="81" y="1116"/>
                </a:lnTo>
                <a:lnTo>
                  <a:pt x="93" y="1154"/>
                </a:lnTo>
                <a:lnTo>
                  <a:pt x="99" y="1173"/>
                </a:lnTo>
                <a:lnTo>
                  <a:pt x="104" y="1193"/>
                </a:lnTo>
                <a:lnTo>
                  <a:pt x="106" y="1212"/>
                </a:lnTo>
                <a:lnTo>
                  <a:pt x="107" y="1220"/>
                </a:lnTo>
                <a:lnTo>
                  <a:pt x="106" y="1230"/>
                </a:lnTo>
                <a:lnTo>
                  <a:pt x="106" y="1230"/>
                </a:lnTo>
                <a:lnTo>
                  <a:pt x="103" y="1262"/>
                </a:lnTo>
                <a:lnTo>
                  <a:pt x="99" y="1289"/>
                </a:lnTo>
                <a:lnTo>
                  <a:pt x="96" y="1309"/>
                </a:lnTo>
                <a:lnTo>
                  <a:pt x="94" y="1317"/>
                </a:lnTo>
                <a:lnTo>
                  <a:pt x="94" y="1317"/>
                </a:lnTo>
                <a:lnTo>
                  <a:pt x="94" y="1317"/>
                </a:lnTo>
                <a:lnTo>
                  <a:pt x="94" y="1318"/>
                </a:lnTo>
                <a:lnTo>
                  <a:pt x="99" y="1323"/>
                </a:lnTo>
                <a:lnTo>
                  <a:pt x="107" y="1328"/>
                </a:lnTo>
                <a:lnTo>
                  <a:pt x="119" y="1333"/>
                </a:lnTo>
                <a:lnTo>
                  <a:pt x="119" y="1333"/>
                </a:lnTo>
                <a:lnTo>
                  <a:pt x="127" y="1334"/>
                </a:lnTo>
                <a:lnTo>
                  <a:pt x="136" y="1335"/>
                </a:lnTo>
                <a:lnTo>
                  <a:pt x="156" y="1334"/>
                </a:lnTo>
                <a:lnTo>
                  <a:pt x="182" y="1333"/>
                </a:lnTo>
                <a:lnTo>
                  <a:pt x="194" y="1333"/>
                </a:lnTo>
                <a:lnTo>
                  <a:pt x="207" y="1333"/>
                </a:lnTo>
                <a:lnTo>
                  <a:pt x="207" y="1333"/>
                </a:lnTo>
                <a:lnTo>
                  <a:pt x="221" y="1333"/>
                </a:lnTo>
                <a:lnTo>
                  <a:pt x="238" y="1333"/>
                </a:lnTo>
                <a:lnTo>
                  <a:pt x="255" y="1330"/>
                </a:lnTo>
                <a:lnTo>
                  <a:pt x="271" y="1328"/>
                </a:lnTo>
                <a:lnTo>
                  <a:pt x="286" y="1324"/>
                </a:lnTo>
                <a:lnTo>
                  <a:pt x="299" y="1319"/>
                </a:lnTo>
                <a:lnTo>
                  <a:pt x="308" y="1315"/>
                </a:lnTo>
                <a:lnTo>
                  <a:pt x="312" y="1312"/>
                </a:lnTo>
                <a:lnTo>
                  <a:pt x="314" y="1310"/>
                </a:lnTo>
                <a:lnTo>
                  <a:pt x="314" y="1310"/>
                </a:lnTo>
                <a:lnTo>
                  <a:pt x="317" y="1305"/>
                </a:lnTo>
                <a:lnTo>
                  <a:pt x="320" y="1300"/>
                </a:lnTo>
                <a:lnTo>
                  <a:pt x="326" y="1294"/>
                </a:lnTo>
                <a:lnTo>
                  <a:pt x="328" y="1292"/>
                </a:lnTo>
                <a:lnTo>
                  <a:pt x="328" y="1289"/>
                </a:lnTo>
                <a:lnTo>
                  <a:pt x="324" y="1287"/>
                </a:lnTo>
                <a:lnTo>
                  <a:pt x="317" y="1285"/>
                </a:lnTo>
                <a:lnTo>
                  <a:pt x="317" y="1285"/>
                </a:lnTo>
                <a:lnTo>
                  <a:pt x="308" y="1282"/>
                </a:lnTo>
                <a:lnTo>
                  <a:pt x="301" y="1281"/>
                </a:lnTo>
                <a:lnTo>
                  <a:pt x="287" y="1280"/>
                </a:lnTo>
                <a:lnTo>
                  <a:pt x="274" y="1279"/>
                </a:lnTo>
                <a:lnTo>
                  <a:pt x="262" y="1278"/>
                </a:lnTo>
                <a:lnTo>
                  <a:pt x="262" y="1278"/>
                </a:lnTo>
                <a:lnTo>
                  <a:pt x="243" y="1273"/>
                </a:lnTo>
                <a:lnTo>
                  <a:pt x="237" y="1270"/>
                </a:lnTo>
                <a:lnTo>
                  <a:pt x="234" y="1269"/>
                </a:lnTo>
                <a:lnTo>
                  <a:pt x="233" y="1268"/>
                </a:lnTo>
                <a:lnTo>
                  <a:pt x="233" y="1268"/>
                </a:lnTo>
                <a:lnTo>
                  <a:pt x="232" y="1252"/>
                </a:lnTo>
                <a:lnTo>
                  <a:pt x="231" y="1220"/>
                </a:lnTo>
                <a:lnTo>
                  <a:pt x="229" y="1171"/>
                </a:lnTo>
                <a:lnTo>
                  <a:pt x="229" y="1171"/>
                </a:lnTo>
                <a:lnTo>
                  <a:pt x="232" y="1158"/>
                </a:lnTo>
                <a:lnTo>
                  <a:pt x="233" y="1139"/>
                </a:lnTo>
                <a:lnTo>
                  <a:pt x="233" y="1139"/>
                </a:lnTo>
                <a:lnTo>
                  <a:pt x="233" y="1128"/>
                </a:lnTo>
                <a:lnTo>
                  <a:pt x="234" y="1115"/>
                </a:lnTo>
                <a:lnTo>
                  <a:pt x="237" y="1102"/>
                </a:lnTo>
                <a:lnTo>
                  <a:pt x="239" y="1091"/>
                </a:lnTo>
                <a:lnTo>
                  <a:pt x="239" y="1091"/>
                </a:lnTo>
                <a:lnTo>
                  <a:pt x="250" y="1077"/>
                </a:lnTo>
                <a:lnTo>
                  <a:pt x="265" y="1056"/>
                </a:lnTo>
                <a:lnTo>
                  <a:pt x="288" y="1030"/>
                </a:lnTo>
                <a:lnTo>
                  <a:pt x="288" y="1030"/>
                </a:lnTo>
                <a:lnTo>
                  <a:pt x="299" y="1028"/>
                </a:lnTo>
                <a:lnTo>
                  <a:pt x="307" y="1025"/>
                </a:lnTo>
                <a:lnTo>
                  <a:pt x="311" y="1023"/>
                </a:lnTo>
                <a:lnTo>
                  <a:pt x="311" y="1023"/>
                </a:lnTo>
                <a:lnTo>
                  <a:pt x="314" y="1002"/>
                </a:lnTo>
                <a:lnTo>
                  <a:pt x="317" y="986"/>
                </a:lnTo>
                <a:lnTo>
                  <a:pt x="320" y="971"/>
                </a:lnTo>
                <a:lnTo>
                  <a:pt x="320" y="971"/>
                </a:lnTo>
                <a:lnTo>
                  <a:pt x="323" y="967"/>
                </a:lnTo>
                <a:lnTo>
                  <a:pt x="324" y="963"/>
                </a:lnTo>
                <a:lnTo>
                  <a:pt x="329" y="955"/>
                </a:lnTo>
                <a:lnTo>
                  <a:pt x="330" y="951"/>
                </a:lnTo>
                <a:lnTo>
                  <a:pt x="331" y="945"/>
                </a:lnTo>
                <a:lnTo>
                  <a:pt x="331" y="937"/>
                </a:lnTo>
                <a:lnTo>
                  <a:pt x="330" y="926"/>
                </a:lnTo>
                <a:lnTo>
                  <a:pt x="330" y="926"/>
                </a:lnTo>
                <a:lnTo>
                  <a:pt x="328" y="913"/>
                </a:lnTo>
                <a:lnTo>
                  <a:pt x="325" y="897"/>
                </a:lnTo>
                <a:lnTo>
                  <a:pt x="317" y="865"/>
                </a:lnTo>
                <a:lnTo>
                  <a:pt x="308" y="839"/>
                </a:lnTo>
                <a:lnTo>
                  <a:pt x="305" y="827"/>
                </a:lnTo>
                <a:lnTo>
                  <a:pt x="305" y="827"/>
                </a:lnTo>
                <a:lnTo>
                  <a:pt x="304" y="817"/>
                </a:lnTo>
                <a:lnTo>
                  <a:pt x="305" y="802"/>
                </a:lnTo>
                <a:lnTo>
                  <a:pt x="307" y="778"/>
                </a:lnTo>
                <a:lnTo>
                  <a:pt x="307" y="778"/>
                </a:lnTo>
                <a:lnTo>
                  <a:pt x="320" y="755"/>
                </a:lnTo>
                <a:lnTo>
                  <a:pt x="320" y="755"/>
                </a:lnTo>
                <a:lnTo>
                  <a:pt x="328" y="756"/>
                </a:lnTo>
                <a:lnTo>
                  <a:pt x="343" y="758"/>
                </a:lnTo>
                <a:lnTo>
                  <a:pt x="353" y="758"/>
                </a:lnTo>
                <a:lnTo>
                  <a:pt x="360" y="758"/>
                </a:lnTo>
                <a:lnTo>
                  <a:pt x="366" y="757"/>
                </a:lnTo>
                <a:lnTo>
                  <a:pt x="368" y="757"/>
                </a:lnTo>
                <a:lnTo>
                  <a:pt x="369" y="755"/>
                </a:lnTo>
                <a:lnTo>
                  <a:pt x="369" y="755"/>
                </a:lnTo>
                <a:lnTo>
                  <a:pt x="385" y="714"/>
                </a:lnTo>
                <a:lnTo>
                  <a:pt x="396" y="684"/>
                </a:lnTo>
                <a:lnTo>
                  <a:pt x="399" y="672"/>
                </a:lnTo>
                <a:lnTo>
                  <a:pt x="402" y="662"/>
                </a:lnTo>
                <a:lnTo>
                  <a:pt x="402" y="662"/>
                </a:lnTo>
                <a:lnTo>
                  <a:pt x="402" y="650"/>
                </a:lnTo>
                <a:lnTo>
                  <a:pt x="402" y="633"/>
                </a:lnTo>
                <a:lnTo>
                  <a:pt x="400" y="591"/>
                </a:lnTo>
                <a:lnTo>
                  <a:pt x="398" y="549"/>
                </a:lnTo>
                <a:lnTo>
                  <a:pt x="398" y="523"/>
                </a:lnTo>
                <a:lnTo>
                  <a:pt x="398" y="523"/>
                </a:lnTo>
                <a:lnTo>
                  <a:pt x="397" y="494"/>
                </a:lnTo>
                <a:lnTo>
                  <a:pt x="396" y="450"/>
                </a:lnTo>
                <a:lnTo>
                  <a:pt x="392" y="391"/>
                </a:lnTo>
                <a:lnTo>
                  <a:pt x="392" y="391"/>
                </a:lnTo>
                <a:lnTo>
                  <a:pt x="394" y="392"/>
                </a:lnTo>
                <a:lnTo>
                  <a:pt x="402" y="394"/>
                </a:lnTo>
                <a:lnTo>
                  <a:pt x="415" y="395"/>
                </a:lnTo>
                <a:lnTo>
                  <a:pt x="434" y="394"/>
                </a:lnTo>
                <a:lnTo>
                  <a:pt x="434" y="394"/>
                </a:lnTo>
                <a:lnTo>
                  <a:pt x="471" y="389"/>
                </a:lnTo>
                <a:lnTo>
                  <a:pt x="499" y="384"/>
                </a:lnTo>
                <a:lnTo>
                  <a:pt x="499" y="384"/>
                </a:lnTo>
                <a:lnTo>
                  <a:pt x="525" y="381"/>
                </a:lnTo>
                <a:lnTo>
                  <a:pt x="537" y="379"/>
                </a:lnTo>
                <a:lnTo>
                  <a:pt x="544" y="378"/>
                </a:lnTo>
                <a:lnTo>
                  <a:pt x="544" y="378"/>
                </a:lnTo>
                <a:lnTo>
                  <a:pt x="546" y="378"/>
                </a:lnTo>
                <a:lnTo>
                  <a:pt x="551" y="379"/>
                </a:lnTo>
                <a:lnTo>
                  <a:pt x="564" y="383"/>
                </a:lnTo>
                <a:lnTo>
                  <a:pt x="577" y="386"/>
                </a:lnTo>
                <a:lnTo>
                  <a:pt x="582" y="386"/>
                </a:lnTo>
                <a:lnTo>
                  <a:pt x="586" y="384"/>
                </a:lnTo>
                <a:lnTo>
                  <a:pt x="595" y="375"/>
                </a:lnTo>
                <a:lnTo>
                  <a:pt x="595" y="375"/>
                </a:lnTo>
                <a:lnTo>
                  <a:pt x="601" y="376"/>
                </a:lnTo>
                <a:lnTo>
                  <a:pt x="605" y="375"/>
                </a:lnTo>
                <a:lnTo>
                  <a:pt x="607" y="373"/>
                </a:lnTo>
                <a:lnTo>
                  <a:pt x="609" y="372"/>
                </a:lnTo>
                <a:lnTo>
                  <a:pt x="609" y="372"/>
                </a:lnTo>
                <a:lnTo>
                  <a:pt x="610" y="366"/>
                </a:lnTo>
                <a:lnTo>
                  <a:pt x="610" y="361"/>
                </a:lnTo>
                <a:lnTo>
                  <a:pt x="610" y="358"/>
                </a:lnTo>
                <a:lnTo>
                  <a:pt x="611" y="357"/>
                </a:lnTo>
                <a:lnTo>
                  <a:pt x="612" y="355"/>
                </a:lnTo>
                <a:lnTo>
                  <a:pt x="612" y="355"/>
                </a:lnTo>
                <a:lnTo>
                  <a:pt x="622" y="352"/>
                </a:lnTo>
                <a:lnTo>
                  <a:pt x="627" y="348"/>
                </a:lnTo>
                <a:lnTo>
                  <a:pt x="628" y="347"/>
                </a:lnTo>
                <a:lnTo>
                  <a:pt x="628" y="346"/>
                </a:lnTo>
                <a:lnTo>
                  <a:pt x="628" y="346"/>
                </a:lnTo>
                <a:lnTo>
                  <a:pt x="627" y="342"/>
                </a:lnTo>
                <a:lnTo>
                  <a:pt x="627" y="337"/>
                </a:lnTo>
                <a:lnTo>
                  <a:pt x="627" y="333"/>
                </a:lnTo>
                <a:lnTo>
                  <a:pt x="624" y="330"/>
                </a:lnTo>
                <a:lnTo>
                  <a:pt x="624" y="330"/>
                </a:lnTo>
                <a:lnTo>
                  <a:pt x="623" y="327"/>
                </a:lnTo>
                <a:lnTo>
                  <a:pt x="622" y="322"/>
                </a:lnTo>
                <a:lnTo>
                  <a:pt x="622" y="317"/>
                </a:lnTo>
                <a:lnTo>
                  <a:pt x="641" y="275"/>
                </a:lnTo>
                <a:lnTo>
                  <a:pt x="641" y="275"/>
                </a:lnTo>
                <a:lnTo>
                  <a:pt x="638" y="268"/>
                </a:lnTo>
                <a:lnTo>
                  <a:pt x="635" y="263"/>
                </a:lnTo>
                <a:lnTo>
                  <a:pt x="634" y="262"/>
                </a:lnTo>
                <a:lnTo>
                  <a:pt x="631" y="262"/>
                </a:lnTo>
                <a:lnTo>
                  <a:pt x="631" y="262"/>
                </a:lnTo>
                <a:lnTo>
                  <a:pt x="629" y="263"/>
                </a:lnTo>
                <a:lnTo>
                  <a:pt x="625" y="267"/>
                </a:lnTo>
                <a:lnTo>
                  <a:pt x="619" y="275"/>
                </a:lnTo>
                <a:lnTo>
                  <a:pt x="612" y="287"/>
                </a:lnTo>
                <a:lnTo>
                  <a:pt x="612" y="287"/>
                </a:lnTo>
                <a:lnTo>
                  <a:pt x="609" y="287"/>
                </a:lnTo>
                <a:lnTo>
                  <a:pt x="599" y="287"/>
                </a:lnTo>
                <a:lnTo>
                  <a:pt x="599" y="287"/>
                </a:lnTo>
                <a:lnTo>
                  <a:pt x="595" y="288"/>
                </a:lnTo>
                <a:lnTo>
                  <a:pt x="595" y="290"/>
                </a:lnTo>
                <a:lnTo>
                  <a:pt x="594" y="292"/>
                </a:lnTo>
                <a:lnTo>
                  <a:pt x="586" y="294"/>
                </a:lnTo>
                <a:lnTo>
                  <a:pt x="586" y="294"/>
                </a:lnTo>
                <a:lnTo>
                  <a:pt x="571" y="297"/>
                </a:lnTo>
                <a:lnTo>
                  <a:pt x="555" y="299"/>
                </a:lnTo>
                <a:lnTo>
                  <a:pt x="540" y="303"/>
                </a:lnTo>
                <a:lnTo>
                  <a:pt x="534" y="305"/>
                </a:lnTo>
                <a:lnTo>
                  <a:pt x="531" y="308"/>
                </a:lnTo>
                <a:lnTo>
                  <a:pt x="531" y="308"/>
                </a:lnTo>
                <a:lnTo>
                  <a:pt x="528" y="310"/>
                </a:lnTo>
                <a:lnTo>
                  <a:pt x="528" y="312"/>
                </a:lnTo>
                <a:lnTo>
                  <a:pt x="527" y="317"/>
                </a:lnTo>
                <a:lnTo>
                  <a:pt x="527" y="320"/>
                </a:lnTo>
                <a:lnTo>
                  <a:pt x="526" y="321"/>
                </a:lnTo>
                <a:lnTo>
                  <a:pt x="522" y="322"/>
                </a:lnTo>
                <a:lnTo>
                  <a:pt x="518" y="323"/>
                </a:lnTo>
                <a:lnTo>
                  <a:pt x="518" y="323"/>
                </a:lnTo>
                <a:lnTo>
                  <a:pt x="510" y="323"/>
                </a:lnTo>
                <a:lnTo>
                  <a:pt x="501" y="323"/>
                </a:lnTo>
                <a:lnTo>
                  <a:pt x="479" y="321"/>
                </a:lnTo>
                <a:lnTo>
                  <a:pt x="453" y="317"/>
                </a:lnTo>
                <a:lnTo>
                  <a:pt x="444" y="308"/>
                </a:lnTo>
                <a:lnTo>
                  <a:pt x="444" y="308"/>
                </a:lnTo>
                <a:lnTo>
                  <a:pt x="435" y="298"/>
                </a:lnTo>
                <a:lnTo>
                  <a:pt x="430" y="292"/>
                </a:lnTo>
                <a:lnTo>
                  <a:pt x="427" y="287"/>
                </a:lnTo>
                <a:lnTo>
                  <a:pt x="427" y="287"/>
                </a:lnTo>
                <a:lnTo>
                  <a:pt x="426" y="286"/>
                </a:lnTo>
                <a:lnTo>
                  <a:pt x="423" y="284"/>
                </a:lnTo>
                <a:lnTo>
                  <a:pt x="418" y="281"/>
                </a:lnTo>
                <a:lnTo>
                  <a:pt x="411" y="275"/>
                </a:lnTo>
                <a:lnTo>
                  <a:pt x="411" y="275"/>
                </a:lnTo>
                <a:lnTo>
                  <a:pt x="406" y="268"/>
                </a:lnTo>
                <a:lnTo>
                  <a:pt x="402" y="260"/>
                </a:lnTo>
                <a:lnTo>
                  <a:pt x="393" y="237"/>
                </a:lnTo>
                <a:lnTo>
                  <a:pt x="387" y="217"/>
                </a:lnTo>
                <a:lnTo>
                  <a:pt x="385" y="207"/>
                </a:lnTo>
                <a:lnTo>
                  <a:pt x="402" y="207"/>
                </a:lnTo>
                <a:lnTo>
                  <a:pt x="402" y="207"/>
                </a:lnTo>
                <a:lnTo>
                  <a:pt x="409" y="211"/>
                </a:lnTo>
                <a:lnTo>
                  <a:pt x="416" y="213"/>
                </a:lnTo>
                <a:lnTo>
                  <a:pt x="418" y="214"/>
                </a:lnTo>
                <a:lnTo>
                  <a:pt x="421" y="213"/>
                </a:lnTo>
                <a:lnTo>
                  <a:pt x="421" y="213"/>
                </a:lnTo>
                <a:lnTo>
                  <a:pt x="422" y="212"/>
                </a:lnTo>
                <a:lnTo>
                  <a:pt x="424" y="209"/>
                </a:lnTo>
                <a:lnTo>
                  <a:pt x="428" y="203"/>
                </a:lnTo>
                <a:lnTo>
                  <a:pt x="432" y="198"/>
                </a:lnTo>
                <a:lnTo>
                  <a:pt x="434" y="194"/>
                </a:lnTo>
                <a:lnTo>
                  <a:pt x="434" y="194"/>
                </a:lnTo>
                <a:lnTo>
                  <a:pt x="436" y="194"/>
                </a:lnTo>
                <a:lnTo>
                  <a:pt x="439" y="194"/>
                </a:lnTo>
                <a:lnTo>
                  <a:pt x="440" y="193"/>
                </a:lnTo>
                <a:lnTo>
                  <a:pt x="440" y="192"/>
                </a:lnTo>
                <a:lnTo>
                  <a:pt x="440" y="192"/>
                </a:lnTo>
                <a:lnTo>
                  <a:pt x="440" y="188"/>
                </a:lnTo>
                <a:lnTo>
                  <a:pt x="441" y="184"/>
                </a:lnTo>
                <a:lnTo>
                  <a:pt x="444" y="182"/>
                </a:lnTo>
                <a:lnTo>
                  <a:pt x="444" y="182"/>
                </a:lnTo>
                <a:lnTo>
                  <a:pt x="450" y="181"/>
                </a:lnTo>
                <a:lnTo>
                  <a:pt x="453" y="178"/>
                </a:lnTo>
                <a:lnTo>
                  <a:pt x="455" y="177"/>
                </a:lnTo>
                <a:lnTo>
                  <a:pt x="457" y="175"/>
                </a:lnTo>
                <a:lnTo>
                  <a:pt x="457" y="175"/>
                </a:lnTo>
                <a:lnTo>
                  <a:pt x="460" y="160"/>
                </a:lnTo>
                <a:lnTo>
                  <a:pt x="463" y="150"/>
                </a:lnTo>
                <a:lnTo>
                  <a:pt x="463" y="150"/>
                </a:lnTo>
                <a:lnTo>
                  <a:pt x="463" y="148"/>
                </a:lnTo>
                <a:lnTo>
                  <a:pt x="463" y="147"/>
                </a:lnTo>
                <a:lnTo>
                  <a:pt x="464" y="145"/>
                </a:lnTo>
                <a:lnTo>
                  <a:pt x="470" y="143"/>
                </a:lnTo>
                <a:lnTo>
                  <a:pt x="470" y="143"/>
                </a:lnTo>
                <a:lnTo>
                  <a:pt x="478" y="139"/>
                </a:lnTo>
                <a:lnTo>
                  <a:pt x="481" y="137"/>
                </a:lnTo>
                <a:lnTo>
                  <a:pt x="482" y="133"/>
                </a:lnTo>
                <a:lnTo>
                  <a:pt x="482" y="133"/>
                </a:lnTo>
                <a:lnTo>
                  <a:pt x="488" y="108"/>
                </a:lnTo>
                <a:lnTo>
                  <a:pt x="491" y="87"/>
                </a:lnTo>
                <a:lnTo>
                  <a:pt x="491" y="87"/>
                </a:lnTo>
                <a:lnTo>
                  <a:pt x="494" y="85"/>
                </a:lnTo>
                <a:lnTo>
                  <a:pt x="495" y="80"/>
                </a:lnTo>
                <a:lnTo>
                  <a:pt x="495" y="76"/>
                </a:lnTo>
                <a:lnTo>
                  <a:pt x="495" y="76"/>
                </a:lnTo>
                <a:lnTo>
                  <a:pt x="494" y="66"/>
                </a:lnTo>
                <a:lnTo>
                  <a:pt x="493" y="60"/>
                </a:lnTo>
                <a:lnTo>
                  <a:pt x="490" y="54"/>
                </a:lnTo>
                <a:lnTo>
                  <a:pt x="487" y="47"/>
                </a:lnTo>
                <a:lnTo>
                  <a:pt x="481" y="40"/>
                </a:lnTo>
                <a:lnTo>
                  <a:pt x="473" y="31"/>
                </a:lnTo>
                <a:lnTo>
                  <a:pt x="463" y="23"/>
                </a:lnTo>
                <a:lnTo>
                  <a:pt x="463" y="23"/>
                </a:lnTo>
                <a:lnTo>
                  <a:pt x="444" y="11"/>
                </a:lnTo>
                <a:lnTo>
                  <a:pt x="430" y="4"/>
                </a:lnTo>
                <a:lnTo>
                  <a:pt x="424" y="1"/>
                </a:lnTo>
                <a:lnTo>
                  <a:pt x="420" y="0"/>
                </a:lnTo>
                <a:lnTo>
                  <a:pt x="414" y="0"/>
                </a:lnTo>
                <a:lnTo>
                  <a:pt x="408" y="1"/>
                </a:lnTo>
                <a:lnTo>
                  <a:pt x="408" y="1"/>
                </a:lnTo>
                <a:lnTo>
                  <a:pt x="396" y="4"/>
                </a:lnTo>
                <a:lnTo>
                  <a:pt x="386" y="7"/>
                </a:lnTo>
                <a:lnTo>
                  <a:pt x="378" y="11"/>
                </a:lnTo>
                <a:lnTo>
                  <a:pt x="372" y="13"/>
                </a:lnTo>
                <a:lnTo>
                  <a:pt x="372" y="13"/>
                </a:lnTo>
                <a:lnTo>
                  <a:pt x="357" y="23"/>
                </a:lnTo>
                <a:lnTo>
                  <a:pt x="349" y="28"/>
                </a:lnTo>
                <a:lnTo>
                  <a:pt x="343" y="32"/>
                </a:lnTo>
                <a:lnTo>
                  <a:pt x="343" y="32"/>
                </a:lnTo>
                <a:lnTo>
                  <a:pt x="331" y="46"/>
                </a:lnTo>
                <a:lnTo>
                  <a:pt x="324" y="55"/>
                </a:lnTo>
                <a:lnTo>
                  <a:pt x="324" y="55"/>
                </a:lnTo>
                <a:lnTo>
                  <a:pt x="311" y="78"/>
                </a:lnTo>
                <a:lnTo>
                  <a:pt x="301" y="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66096EBA-026D-4763-8139-900914A26DB8}"/>
              </a:ext>
            </a:extLst>
          </p:cNvPr>
          <p:cNvSpPr>
            <a:spLocks/>
          </p:cNvSpPr>
          <p:nvPr/>
        </p:nvSpPr>
        <p:spPr bwMode="auto">
          <a:xfrm>
            <a:off x="2861455" y="4734144"/>
            <a:ext cx="418369" cy="1624257"/>
          </a:xfrm>
          <a:custGeom>
            <a:avLst/>
            <a:gdLst>
              <a:gd name="T0" fmla="*/ 17 w 340"/>
              <a:gd name="T1" fmla="*/ 158 h 1320"/>
              <a:gd name="T2" fmla="*/ 9 w 340"/>
              <a:gd name="T3" fmla="*/ 86 h 1320"/>
              <a:gd name="T4" fmla="*/ 22 w 340"/>
              <a:gd name="T5" fmla="*/ 39 h 1320"/>
              <a:gd name="T6" fmla="*/ 55 w 340"/>
              <a:gd name="T7" fmla="*/ 20 h 1320"/>
              <a:gd name="T8" fmla="*/ 78 w 340"/>
              <a:gd name="T9" fmla="*/ 1 h 1320"/>
              <a:gd name="T10" fmla="*/ 157 w 340"/>
              <a:gd name="T11" fmla="*/ 24 h 1320"/>
              <a:gd name="T12" fmla="*/ 175 w 340"/>
              <a:gd name="T13" fmla="*/ 34 h 1320"/>
              <a:gd name="T14" fmla="*/ 182 w 340"/>
              <a:gd name="T15" fmla="*/ 83 h 1320"/>
              <a:gd name="T16" fmla="*/ 177 w 340"/>
              <a:gd name="T17" fmla="*/ 134 h 1320"/>
              <a:gd name="T18" fmla="*/ 187 w 340"/>
              <a:gd name="T19" fmla="*/ 150 h 1320"/>
              <a:gd name="T20" fmla="*/ 174 w 340"/>
              <a:gd name="T21" fmla="*/ 168 h 1320"/>
              <a:gd name="T22" fmla="*/ 164 w 340"/>
              <a:gd name="T23" fmla="*/ 195 h 1320"/>
              <a:gd name="T24" fmla="*/ 125 w 340"/>
              <a:gd name="T25" fmla="*/ 217 h 1320"/>
              <a:gd name="T26" fmla="*/ 170 w 340"/>
              <a:gd name="T27" fmla="*/ 230 h 1320"/>
              <a:gd name="T28" fmla="*/ 184 w 340"/>
              <a:gd name="T29" fmla="*/ 230 h 1320"/>
              <a:gd name="T30" fmla="*/ 244 w 340"/>
              <a:gd name="T31" fmla="*/ 213 h 1320"/>
              <a:gd name="T32" fmla="*/ 235 w 340"/>
              <a:gd name="T33" fmla="*/ 197 h 1320"/>
              <a:gd name="T34" fmla="*/ 283 w 340"/>
              <a:gd name="T35" fmla="*/ 112 h 1320"/>
              <a:gd name="T36" fmla="*/ 335 w 340"/>
              <a:gd name="T37" fmla="*/ 136 h 1320"/>
              <a:gd name="T38" fmla="*/ 312 w 340"/>
              <a:gd name="T39" fmla="*/ 198 h 1320"/>
              <a:gd name="T40" fmla="*/ 310 w 340"/>
              <a:gd name="T41" fmla="*/ 227 h 1320"/>
              <a:gd name="T42" fmla="*/ 317 w 340"/>
              <a:gd name="T43" fmla="*/ 247 h 1320"/>
              <a:gd name="T44" fmla="*/ 278 w 340"/>
              <a:gd name="T45" fmla="*/ 275 h 1320"/>
              <a:gd name="T46" fmla="*/ 265 w 340"/>
              <a:gd name="T47" fmla="*/ 336 h 1320"/>
              <a:gd name="T48" fmla="*/ 241 w 340"/>
              <a:gd name="T49" fmla="*/ 413 h 1320"/>
              <a:gd name="T50" fmla="*/ 251 w 340"/>
              <a:gd name="T51" fmla="*/ 455 h 1320"/>
              <a:gd name="T52" fmla="*/ 248 w 340"/>
              <a:gd name="T53" fmla="*/ 521 h 1320"/>
              <a:gd name="T54" fmla="*/ 256 w 340"/>
              <a:gd name="T55" fmla="*/ 583 h 1320"/>
              <a:gd name="T56" fmla="*/ 255 w 340"/>
              <a:gd name="T57" fmla="*/ 668 h 1320"/>
              <a:gd name="T58" fmla="*/ 244 w 340"/>
              <a:gd name="T59" fmla="*/ 727 h 1320"/>
              <a:gd name="T60" fmla="*/ 240 w 340"/>
              <a:gd name="T61" fmla="*/ 916 h 1320"/>
              <a:gd name="T62" fmla="*/ 184 w 340"/>
              <a:gd name="T63" fmla="*/ 991 h 1320"/>
              <a:gd name="T64" fmla="*/ 180 w 340"/>
              <a:gd name="T65" fmla="*/ 1226 h 1320"/>
              <a:gd name="T66" fmla="*/ 225 w 340"/>
              <a:gd name="T67" fmla="*/ 1241 h 1320"/>
              <a:gd name="T68" fmla="*/ 299 w 340"/>
              <a:gd name="T69" fmla="*/ 1257 h 1320"/>
              <a:gd name="T70" fmla="*/ 310 w 340"/>
              <a:gd name="T71" fmla="*/ 1283 h 1320"/>
              <a:gd name="T72" fmla="*/ 300 w 340"/>
              <a:gd name="T73" fmla="*/ 1300 h 1320"/>
              <a:gd name="T74" fmla="*/ 279 w 340"/>
              <a:gd name="T75" fmla="*/ 1312 h 1320"/>
              <a:gd name="T76" fmla="*/ 226 w 340"/>
              <a:gd name="T77" fmla="*/ 1320 h 1320"/>
              <a:gd name="T78" fmla="*/ 67 w 340"/>
              <a:gd name="T79" fmla="*/ 1308 h 1320"/>
              <a:gd name="T80" fmla="*/ 70 w 340"/>
              <a:gd name="T81" fmla="*/ 1273 h 1320"/>
              <a:gd name="T82" fmla="*/ 78 w 340"/>
              <a:gd name="T83" fmla="*/ 1239 h 1320"/>
              <a:gd name="T84" fmla="*/ 85 w 340"/>
              <a:gd name="T85" fmla="*/ 1243 h 1320"/>
              <a:gd name="T86" fmla="*/ 67 w 340"/>
              <a:gd name="T87" fmla="*/ 1019 h 1320"/>
              <a:gd name="T88" fmla="*/ 85 w 340"/>
              <a:gd name="T89" fmla="*/ 937 h 1320"/>
              <a:gd name="T90" fmla="*/ 70 w 340"/>
              <a:gd name="T91" fmla="*/ 815 h 1320"/>
              <a:gd name="T92" fmla="*/ 67 w 340"/>
              <a:gd name="T93" fmla="*/ 775 h 1320"/>
              <a:gd name="T94" fmla="*/ 40 w 340"/>
              <a:gd name="T95" fmla="*/ 747 h 1320"/>
              <a:gd name="T96" fmla="*/ 33 w 340"/>
              <a:gd name="T97" fmla="*/ 666 h 1320"/>
              <a:gd name="T98" fmla="*/ 28 w 340"/>
              <a:gd name="T99" fmla="*/ 647 h 1320"/>
              <a:gd name="T100" fmla="*/ 49 w 340"/>
              <a:gd name="T101" fmla="*/ 610 h 1320"/>
              <a:gd name="T102" fmla="*/ 39 w 340"/>
              <a:gd name="T103" fmla="*/ 567 h 1320"/>
              <a:gd name="T104" fmla="*/ 29 w 340"/>
              <a:gd name="T105" fmla="*/ 532 h 1320"/>
              <a:gd name="T106" fmla="*/ 5 w 340"/>
              <a:gd name="T107" fmla="*/ 477 h 1320"/>
              <a:gd name="T108" fmla="*/ 3 w 340"/>
              <a:gd name="T109" fmla="*/ 384 h 1320"/>
              <a:gd name="T110" fmla="*/ 9 w 340"/>
              <a:gd name="T111" fmla="*/ 240 h 1320"/>
              <a:gd name="T112" fmla="*/ 33 w 340"/>
              <a:gd name="T113" fmla="*/ 183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" h="1320">
                <a:moveTo>
                  <a:pt x="33" y="168"/>
                </a:moveTo>
                <a:lnTo>
                  <a:pt x="28" y="173"/>
                </a:lnTo>
                <a:lnTo>
                  <a:pt x="22" y="161"/>
                </a:lnTo>
                <a:lnTo>
                  <a:pt x="17" y="163"/>
                </a:lnTo>
                <a:lnTo>
                  <a:pt x="17" y="163"/>
                </a:lnTo>
                <a:lnTo>
                  <a:pt x="17" y="158"/>
                </a:lnTo>
                <a:lnTo>
                  <a:pt x="16" y="149"/>
                </a:lnTo>
                <a:lnTo>
                  <a:pt x="15" y="138"/>
                </a:lnTo>
                <a:lnTo>
                  <a:pt x="15" y="138"/>
                </a:lnTo>
                <a:lnTo>
                  <a:pt x="12" y="123"/>
                </a:lnTo>
                <a:lnTo>
                  <a:pt x="10" y="104"/>
                </a:lnTo>
                <a:lnTo>
                  <a:pt x="9" y="86"/>
                </a:lnTo>
                <a:lnTo>
                  <a:pt x="9" y="79"/>
                </a:lnTo>
                <a:lnTo>
                  <a:pt x="10" y="74"/>
                </a:lnTo>
                <a:lnTo>
                  <a:pt x="10" y="74"/>
                </a:lnTo>
                <a:lnTo>
                  <a:pt x="13" y="63"/>
                </a:lnTo>
                <a:lnTo>
                  <a:pt x="17" y="51"/>
                </a:lnTo>
                <a:lnTo>
                  <a:pt x="22" y="39"/>
                </a:lnTo>
                <a:lnTo>
                  <a:pt x="25" y="34"/>
                </a:lnTo>
                <a:lnTo>
                  <a:pt x="28" y="32"/>
                </a:lnTo>
                <a:lnTo>
                  <a:pt x="28" y="32"/>
                </a:lnTo>
                <a:lnTo>
                  <a:pt x="45" y="25"/>
                </a:lnTo>
                <a:lnTo>
                  <a:pt x="53" y="21"/>
                </a:lnTo>
                <a:lnTo>
                  <a:pt x="55" y="20"/>
                </a:lnTo>
                <a:lnTo>
                  <a:pt x="55" y="19"/>
                </a:lnTo>
                <a:lnTo>
                  <a:pt x="55" y="19"/>
                </a:lnTo>
                <a:lnTo>
                  <a:pt x="59" y="14"/>
                </a:lnTo>
                <a:lnTo>
                  <a:pt x="67" y="7"/>
                </a:lnTo>
                <a:lnTo>
                  <a:pt x="72" y="3"/>
                </a:lnTo>
                <a:lnTo>
                  <a:pt x="78" y="1"/>
                </a:lnTo>
                <a:lnTo>
                  <a:pt x="84" y="0"/>
                </a:lnTo>
                <a:lnTo>
                  <a:pt x="90" y="0"/>
                </a:lnTo>
                <a:lnTo>
                  <a:pt x="90" y="0"/>
                </a:lnTo>
                <a:lnTo>
                  <a:pt x="134" y="7"/>
                </a:lnTo>
                <a:lnTo>
                  <a:pt x="134" y="7"/>
                </a:lnTo>
                <a:lnTo>
                  <a:pt x="157" y="24"/>
                </a:lnTo>
                <a:lnTo>
                  <a:pt x="157" y="24"/>
                </a:lnTo>
                <a:lnTo>
                  <a:pt x="162" y="25"/>
                </a:lnTo>
                <a:lnTo>
                  <a:pt x="167" y="26"/>
                </a:lnTo>
                <a:lnTo>
                  <a:pt x="171" y="28"/>
                </a:lnTo>
                <a:lnTo>
                  <a:pt x="173" y="31"/>
                </a:lnTo>
                <a:lnTo>
                  <a:pt x="175" y="34"/>
                </a:lnTo>
                <a:lnTo>
                  <a:pt x="175" y="34"/>
                </a:lnTo>
                <a:lnTo>
                  <a:pt x="180" y="46"/>
                </a:lnTo>
                <a:lnTo>
                  <a:pt x="184" y="59"/>
                </a:lnTo>
                <a:lnTo>
                  <a:pt x="189" y="76"/>
                </a:lnTo>
                <a:lnTo>
                  <a:pt x="182" y="83"/>
                </a:lnTo>
                <a:lnTo>
                  <a:pt x="182" y="83"/>
                </a:lnTo>
                <a:lnTo>
                  <a:pt x="181" y="102"/>
                </a:lnTo>
                <a:lnTo>
                  <a:pt x="181" y="117"/>
                </a:lnTo>
                <a:lnTo>
                  <a:pt x="180" y="125"/>
                </a:lnTo>
                <a:lnTo>
                  <a:pt x="180" y="125"/>
                </a:lnTo>
                <a:lnTo>
                  <a:pt x="177" y="130"/>
                </a:lnTo>
                <a:lnTo>
                  <a:pt x="177" y="134"/>
                </a:lnTo>
                <a:lnTo>
                  <a:pt x="180" y="136"/>
                </a:lnTo>
                <a:lnTo>
                  <a:pt x="180" y="136"/>
                </a:lnTo>
                <a:lnTo>
                  <a:pt x="184" y="143"/>
                </a:lnTo>
                <a:lnTo>
                  <a:pt x="186" y="147"/>
                </a:lnTo>
                <a:lnTo>
                  <a:pt x="187" y="150"/>
                </a:lnTo>
                <a:lnTo>
                  <a:pt x="187" y="150"/>
                </a:lnTo>
                <a:lnTo>
                  <a:pt x="184" y="153"/>
                </a:lnTo>
                <a:lnTo>
                  <a:pt x="182" y="155"/>
                </a:lnTo>
                <a:lnTo>
                  <a:pt x="177" y="158"/>
                </a:lnTo>
                <a:lnTo>
                  <a:pt x="177" y="158"/>
                </a:lnTo>
                <a:lnTo>
                  <a:pt x="175" y="163"/>
                </a:lnTo>
                <a:lnTo>
                  <a:pt x="174" y="168"/>
                </a:lnTo>
                <a:lnTo>
                  <a:pt x="173" y="171"/>
                </a:lnTo>
                <a:lnTo>
                  <a:pt x="173" y="171"/>
                </a:lnTo>
                <a:lnTo>
                  <a:pt x="171" y="174"/>
                </a:lnTo>
                <a:lnTo>
                  <a:pt x="170" y="183"/>
                </a:lnTo>
                <a:lnTo>
                  <a:pt x="167" y="191"/>
                </a:lnTo>
                <a:lnTo>
                  <a:pt x="164" y="195"/>
                </a:lnTo>
                <a:lnTo>
                  <a:pt x="162" y="196"/>
                </a:lnTo>
                <a:lnTo>
                  <a:pt x="162" y="196"/>
                </a:lnTo>
                <a:lnTo>
                  <a:pt x="153" y="199"/>
                </a:lnTo>
                <a:lnTo>
                  <a:pt x="143" y="202"/>
                </a:lnTo>
                <a:lnTo>
                  <a:pt x="129" y="203"/>
                </a:lnTo>
                <a:lnTo>
                  <a:pt x="125" y="217"/>
                </a:lnTo>
                <a:lnTo>
                  <a:pt x="143" y="229"/>
                </a:lnTo>
                <a:lnTo>
                  <a:pt x="143" y="229"/>
                </a:lnTo>
                <a:lnTo>
                  <a:pt x="156" y="229"/>
                </a:lnTo>
                <a:lnTo>
                  <a:pt x="164" y="229"/>
                </a:lnTo>
                <a:lnTo>
                  <a:pt x="168" y="230"/>
                </a:lnTo>
                <a:lnTo>
                  <a:pt x="170" y="230"/>
                </a:lnTo>
                <a:lnTo>
                  <a:pt x="170" y="230"/>
                </a:lnTo>
                <a:lnTo>
                  <a:pt x="174" y="232"/>
                </a:lnTo>
                <a:lnTo>
                  <a:pt x="177" y="232"/>
                </a:lnTo>
                <a:lnTo>
                  <a:pt x="181" y="230"/>
                </a:lnTo>
                <a:lnTo>
                  <a:pt x="184" y="230"/>
                </a:lnTo>
                <a:lnTo>
                  <a:pt x="184" y="230"/>
                </a:lnTo>
                <a:lnTo>
                  <a:pt x="192" y="233"/>
                </a:lnTo>
                <a:lnTo>
                  <a:pt x="204" y="235"/>
                </a:lnTo>
                <a:lnTo>
                  <a:pt x="220" y="238"/>
                </a:lnTo>
                <a:lnTo>
                  <a:pt x="230" y="240"/>
                </a:lnTo>
                <a:lnTo>
                  <a:pt x="240" y="220"/>
                </a:lnTo>
                <a:lnTo>
                  <a:pt x="244" y="213"/>
                </a:lnTo>
                <a:lnTo>
                  <a:pt x="244" y="213"/>
                </a:lnTo>
                <a:lnTo>
                  <a:pt x="238" y="209"/>
                </a:lnTo>
                <a:lnTo>
                  <a:pt x="235" y="207"/>
                </a:lnTo>
                <a:lnTo>
                  <a:pt x="232" y="203"/>
                </a:lnTo>
                <a:lnTo>
                  <a:pt x="232" y="203"/>
                </a:lnTo>
                <a:lnTo>
                  <a:pt x="235" y="197"/>
                </a:lnTo>
                <a:lnTo>
                  <a:pt x="241" y="186"/>
                </a:lnTo>
                <a:lnTo>
                  <a:pt x="250" y="171"/>
                </a:lnTo>
                <a:lnTo>
                  <a:pt x="250" y="171"/>
                </a:lnTo>
                <a:lnTo>
                  <a:pt x="266" y="141"/>
                </a:lnTo>
                <a:lnTo>
                  <a:pt x="278" y="119"/>
                </a:lnTo>
                <a:lnTo>
                  <a:pt x="283" y="112"/>
                </a:lnTo>
                <a:lnTo>
                  <a:pt x="285" y="108"/>
                </a:lnTo>
                <a:lnTo>
                  <a:pt x="285" y="108"/>
                </a:lnTo>
                <a:lnTo>
                  <a:pt x="289" y="108"/>
                </a:lnTo>
                <a:lnTo>
                  <a:pt x="295" y="111"/>
                </a:lnTo>
                <a:lnTo>
                  <a:pt x="310" y="120"/>
                </a:lnTo>
                <a:lnTo>
                  <a:pt x="335" y="136"/>
                </a:lnTo>
                <a:lnTo>
                  <a:pt x="335" y="136"/>
                </a:lnTo>
                <a:lnTo>
                  <a:pt x="336" y="138"/>
                </a:lnTo>
                <a:lnTo>
                  <a:pt x="338" y="140"/>
                </a:lnTo>
                <a:lnTo>
                  <a:pt x="340" y="146"/>
                </a:lnTo>
                <a:lnTo>
                  <a:pt x="340" y="153"/>
                </a:lnTo>
                <a:lnTo>
                  <a:pt x="312" y="198"/>
                </a:lnTo>
                <a:lnTo>
                  <a:pt x="312" y="198"/>
                </a:lnTo>
                <a:lnTo>
                  <a:pt x="312" y="201"/>
                </a:lnTo>
                <a:lnTo>
                  <a:pt x="312" y="210"/>
                </a:lnTo>
                <a:lnTo>
                  <a:pt x="312" y="210"/>
                </a:lnTo>
                <a:lnTo>
                  <a:pt x="311" y="222"/>
                </a:lnTo>
                <a:lnTo>
                  <a:pt x="310" y="227"/>
                </a:lnTo>
                <a:lnTo>
                  <a:pt x="310" y="227"/>
                </a:lnTo>
                <a:lnTo>
                  <a:pt x="315" y="234"/>
                </a:lnTo>
                <a:lnTo>
                  <a:pt x="317" y="241"/>
                </a:lnTo>
                <a:lnTo>
                  <a:pt x="317" y="245"/>
                </a:lnTo>
                <a:lnTo>
                  <a:pt x="317" y="247"/>
                </a:lnTo>
                <a:lnTo>
                  <a:pt x="317" y="247"/>
                </a:lnTo>
                <a:lnTo>
                  <a:pt x="315" y="251"/>
                </a:lnTo>
                <a:lnTo>
                  <a:pt x="310" y="254"/>
                </a:lnTo>
                <a:lnTo>
                  <a:pt x="298" y="263"/>
                </a:lnTo>
                <a:lnTo>
                  <a:pt x="286" y="271"/>
                </a:lnTo>
                <a:lnTo>
                  <a:pt x="278" y="275"/>
                </a:lnTo>
                <a:lnTo>
                  <a:pt x="278" y="275"/>
                </a:lnTo>
                <a:lnTo>
                  <a:pt x="277" y="277"/>
                </a:lnTo>
                <a:lnTo>
                  <a:pt x="274" y="281"/>
                </a:lnTo>
                <a:lnTo>
                  <a:pt x="271" y="291"/>
                </a:lnTo>
                <a:lnTo>
                  <a:pt x="267" y="307"/>
                </a:lnTo>
                <a:lnTo>
                  <a:pt x="267" y="307"/>
                </a:lnTo>
                <a:lnTo>
                  <a:pt x="265" y="336"/>
                </a:lnTo>
                <a:lnTo>
                  <a:pt x="261" y="361"/>
                </a:lnTo>
                <a:lnTo>
                  <a:pt x="257" y="381"/>
                </a:lnTo>
                <a:lnTo>
                  <a:pt x="257" y="381"/>
                </a:lnTo>
                <a:lnTo>
                  <a:pt x="251" y="396"/>
                </a:lnTo>
                <a:lnTo>
                  <a:pt x="245" y="406"/>
                </a:lnTo>
                <a:lnTo>
                  <a:pt x="241" y="413"/>
                </a:lnTo>
                <a:lnTo>
                  <a:pt x="240" y="416"/>
                </a:lnTo>
                <a:lnTo>
                  <a:pt x="240" y="416"/>
                </a:lnTo>
                <a:lnTo>
                  <a:pt x="244" y="428"/>
                </a:lnTo>
                <a:lnTo>
                  <a:pt x="250" y="446"/>
                </a:lnTo>
                <a:lnTo>
                  <a:pt x="250" y="446"/>
                </a:lnTo>
                <a:lnTo>
                  <a:pt x="251" y="455"/>
                </a:lnTo>
                <a:lnTo>
                  <a:pt x="253" y="467"/>
                </a:lnTo>
                <a:lnTo>
                  <a:pt x="253" y="480"/>
                </a:lnTo>
                <a:lnTo>
                  <a:pt x="240" y="497"/>
                </a:lnTo>
                <a:lnTo>
                  <a:pt x="240" y="497"/>
                </a:lnTo>
                <a:lnTo>
                  <a:pt x="242" y="504"/>
                </a:lnTo>
                <a:lnTo>
                  <a:pt x="248" y="521"/>
                </a:lnTo>
                <a:lnTo>
                  <a:pt x="254" y="541"/>
                </a:lnTo>
                <a:lnTo>
                  <a:pt x="255" y="551"/>
                </a:lnTo>
                <a:lnTo>
                  <a:pt x="255" y="559"/>
                </a:lnTo>
                <a:lnTo>
                  <a:pt x="255" y="559"/>
                </a:lnTo>
                <a:lnTo>
                  <a:pt x="255" y="569"/>
                </a:lnTo>
                <a:lnTo>
                  <a:pt x="256" y="583"/>
                </a:lnTo>
                <a:lnTo>
                  <a:pt x="260" y="617"/>
                </a:lnTo>
                <a:lnTo>
                  <a:pt x="267" y="659"/>
                </a:lnTo>
                <a:lnTo>
                  <a:pt x="267" y="659"/>
                </a:lnTo>
                <a:lnTo>
                  <a:pt x="263" y="662"/>
                </a:lnTo>
                <a:lnTo>
                  <a:pt x="260" y="666"/>
                </a:lnTo>
                <a:lnTo>
                  <a:pt x="255" y="668"/>
                </a:lnTo>
                <a:lnTo>
                  <a:pt x="255" y="668"/>
                </a:lnTo>
                <a:lnTo>
                  <a:pt x="251" y="669"/>
                </a:lnTo>
                <a:lnTo>
                  <a:pt x="248" y="669"/>
                </a:lnTo>
                <a:lnTo>
                  <a:pt x="245" y="668"/>
                </a:lnTo>
                <a:lnTo>
                  <a:pt x="245" y="668"/>
                </a:lnTo>
                <a:lnTo>
                  <a:pt x="244" y="727"/>
                </a:lnTo>
                <a:lnTo>
                  <a:pt x="244" y="817"/>
                </a:lnTo>
                <a:lnTo>
                  <a:pt x="244" y="817"/>
                </a:lnTo>
                <a:lnTo>
                  <a:pt x="243" y="880"/>
                </a:lnTo>
                <a:lnTo>
                  <a:pt x="241" y="904"/>
                </a:lnTo>
                <a:lnTo>
                  <a:pt x="241" y="912"/>
                </a:lnTo>
                <a:lnTo>
                  <a:pt x="240" y="916"/>
                </a:lnTo>
                <a:lnTo>
                  <a:pt x="240" y="916"/>
                </a:lnTo>
                <a:lnTo>
                  <a:pt x="234" y="917"/>
                </a:lnTo>
                <a:lnTo>
                  <a:pt x="224" y="917"/>
                </a:lnTo>
                <a:lnTo>
                  <a:pt x="212" y="918"/>
                </a:lnTo>
                <a:lnTo>
                  <a:pt x="184" y="991"/>
                </a:lnTo>
                <a:lnTo>
                  <a:pt x="184" y="991"/>
                </a:lnTo>
                <a:lnTo>
                  <a:pt x="180" y="1094"/>
                </a:lnTo>
                <a:lnTo>
                  <a:pt x="175" y="1204"/>
                </a:lnTo>
                <a:lnTo>
                  <a:pt x="175" y="1204"/>
                </a:lnTo>
                <a:lnTo>
                  <a:pt x="176" y="1212"/>
                </a:lnTo>
                <a:lnTo>
                  <a:pt x="177" y="1220"/>
                </a:lnTo>
                <a:lnTo>
                  <a:pt x="180" y="1226"/>
                </a:lnTo>
                <a:lnTo>
                  <a:pt x="190" y="1223"/>
                </a:lnTo>
                <a:lnTo>
                  <a:pt x="190" y="1223"/>
                </a:lnTo>
                <a:lnTo>
                  <a:pt x="192" y="1224"/>
                </a:lnTo>
                <a:lnTo>
                  <a:pt x="196" y="1229"/>
                </a:lnTo>
                <a:lnTo>
                  <a:pt x="207" y="1235"/>
                </a:lnTo>
                <a:lnTo>
                  <a:pt x="225" y="1241"/>
                </a:lnTo>
                <a:lnTo>
                  <a:pt x="225" y="1241"/>
                </a:lnTo>
                <a:lnTo>
                  <a:pt x="237" y="1245"/>
                </a:lnTo>
                <a:lnTo>
                  <a:pt x="249" y="1247"/>
                </a:lnTo>
                <a:lnTo>
                  <a:pt x="273" y="1251"/>
                </a:lnTo>
                <a:lnTo>
                  <a:pt x="292" y="1255"/>
                </a:lnTo>
                <a:lnTo>
                  <a:pt x="299" y="1257"/>
                </a:lnTo>
                <a:lnTo>
                  <a:pt x="303" y="1260"/>
                </a:lnTo>
                <a:lnTo>
                  <a:pt x="303" y="1260"/>
                </a:lnTo>
                <a:lnTo>
                  <a:pt x="308" y="1266"/>
                </a:lnTo>
                <a:lnTo>
                  <a:pt x="310" y="1272"/>
                </a:lnTo>
                <a:lnTo>
                  <a:pt x="311" y="1277"/>
                </a:lnTo>
                <a:lnTo>
                  <a:pt x="310" y="1283"/>
                </a:lnTo>
                <a:lnTo>
                  <a:pt x="310" y="1283"/>
                </a:lnTo>
                <a:lnTo>
                  <a:pt x="309" y="1293"/>
                </a:lnTo>
                <a:lnTo>
                  <a:pt x="308" y="1295"/>
                </a:lnTo>
                <a:lnTo>
                  <a:pt x="306" y="1296"/>
                </a:lnTo>
                <a:lnTo>
                  <a:pt x="304" y="1299"/>
                </a:lnTo>
                <a:lnTo>
                  <a:pt x="300" y="1300"/>
                </a:lnTo>
                <a:lnTo>
                  <a:pt x="300" y="1300"/>
                </a:lnTo>
                <a:lnTo>
                  <a:pt x="283" y="1303"/>
                </a:lnTo>
                <a:lnTo>
                  <a:pt x="283" y="1303"/>
                </a:lnTo>
                <a:lnTo>
                  <a:pt x="283" y="1306"/>
                </a:lnTo>
                <a:lnTo>
                  <a:pt x="281" y="1309"/>
                </a:lnTo>
                <a:lnTo>
                  <a:pt x="279" y="1312"/>
                </a:lnTo>
                <a:lnTo>
                  <a:pt x="277" y="1314"/>
                </a:lnTo>
                <a:lnTo>
                  <a:pt x="273" y="1316"/>
                </a:lnTo>
                <a:lnTo>
                  <a:pt x="269" y="1318"/>
                </a:lnTo>
                <a:lnTo>
                  <a:pt x="269" y="1318"/>
                </a:lnTo>
                <a:lnTo>
                  <a:pt x="251" y="1319"/>
                </a:lnTo>
                <a:lnTo>
                  <a:pt x="226" y="1320"/>
                </a:lnTo>
                <a:lnTo>
                  <a:pt x="180" y="1320"/>
                </a:lnTo>
                <a:lnTo>
                  <a:pt x="79" y="1320"/>
                </a:lnTo>
                <a:lnTo>
                  <a:pt x="79" y="1320"/>
                </a:lnTo>
                <a:lnTo>
                  <a:pt x="74" y="1316"/>
                </a:lnTo>
                <a:lnTo>
                  <a:pt x="71" y="1313"/>
                </a:lnTo>
                <a:lnTo>
                  <a:pt x="67" y="1308"/>
                </a:lnTo>
                <a:lnTo>
                  <a:pt x="67" y="1308"/>
                </a:lnTo>
                <a:lnTo>
                  <a:pt x="66" y="1304"/>
                </a:lnTo>
                <a:lnTo>
                  <a:pt x="66" y="1300"/>
                </a:lnTo>
                <a:lnTo>
                  <a:pt x="67" y="1289"/>
                </a:lnTo>
                <a:lnTo>
                  <a:pt x="68" y="1279"/>
                </a:lnTo>
                <a:lnTo>
                  <a:pt x="70" y="1273"/>
                </a:lnTo>
                <a:lnTo>
                  <a:pt x="70" y="1273"/>
                </a:lnTo>
                <a:lnTo>
                  <a:pt x="71" y="1267"/>
                </a:lnTo>
                <a:lnTo>
                  <a:pt x="73" y="1255"/>
                </a:lnTo>
                <a:lnTo>
                  <a:pt x="76" y="1243"/>
                </a:lnTo>
                <a:lnTo>
                  <a:pt x="77" y="1240"/>
                </a:lnTo>
                <a:lnTo>
                  <a:pt x="78" y="1239"/>
                </a:lnTo>
                <a:lnTo>
                  <a:pt x="79" y="1239"/>
                </a:lnTo>
                <a:lnTo>
                  <a:pt x="79" y="1239"/>
                </a:lnTo>
                <a:lnTo>
                  <a:pt x="82" y="1240"/>
                </a:lnTo>
                <a:lnTo>
                  <a:pt x="84" y="1242"/>
                </a:lnTo>
                <a:lnTo>
                  <a:pt x="85" y="1243"/>
                </a:lnTo>
                <a:lnTo>
                  <a:pt x="85" y="1243"/>
                </a:lnTo>
                <a:lnTo>
                  <a:pt x="78" y="1161"/>
                </a:lnTo>
                <a:lnTo>
                  <a:pt x="72" y="1095"/>
                </a:lnTo>
                <a:lnTo>
                  <a:pt x="67" y="1050"/>
                </a:lnTo>
                <a:lnTo>
                  <a:pt x="67" y="1050"/>
                </a:lnTo>
                <a:lnTo>
                  <a:pt x="66" y="1034"/>
                </a:lnTo>
                <a:lnTo>
                  <a:pt x="67" y="1019"/>
                </a:lnTo>
                <a:lnTo>
                  <a:pt x="70" y="1003"/>
                </a:lnTo>
                <a:lnTo>
                  <a:pt x="72" y="988"/>
                </a:lnTo>
                <a:lnTo>
                  <a:pt x="79" y="961"/>
                </a:lnTo>
                <a:lnTo>
                  <a:pt x="83" y="946"/>
                </a:lnTo>
                <a:lnTo>
                  <a:pt x="83" y="946"/>
                </a:lnTo>
                <a:lnTo>
                  <a:pt x="85" y="937"/>
                </a:lnTo>
                <a:lnTo>
                  <a:pt x="85" y="930"/>
                </a:lnTo>
                <a:lnTo>
                  <a:pt x="85" y="922"/>
                </a:lnTo>
                <a:lnTo>
                  <a:pt x="85" y="922"/>
                </a:lnTo>
                <a:lnTo>
                  <a:pt x="77" y="870"/>
                </a:lnTo>
                <a:lnTo>
                  <a:pt x="71" y="831"/>
                </a:lnTo>
                <a:lnTo>
                  <a:pt x="70" y="815"/>
                </a:lnTo>
                <a:lnTo>
                  <a:pt x="70" y="807"/>
                </a:lnTo>
                <a:lnTo>
                  <a:pt x="70" y="807"/>
                </a:lnTo>
                <a:lnTo>
                  <a:pt x="71" y="796"/>
                </a:lnTo>
                <a:lnTo>
                  <a:pt x="72" y="788"/>
                </a:lnTo>
                <a:lnTo>
                  <a:pt x="71" y="779"/>
                </a:lnTo>
                <a:lnTo>
                  <a:pt x="67" y="775"/>
                </a:lnTo>
                <a:lnTo>
                  <a:pt x="67" y="775"/>
                </a:lnTo>
                <a:lnTo>
                  <a:pt x="61" y="769"/>
                </a:lnTo>
                <a:lnTo>
                  <a:pt x="53" y="763"/>
                </a:lnTo>
                <a:lnTo>
                  <a:pt x="45" y="754"/>
                </a:lnTo>
                <a:lnTo>
                  <a:pt x="41" y="751"/>
                </a:lnTo>
                <a:lnTo>
                  <a:pt x="40" y="747"/>
                </a:lnTo>
                <a:lnTo>
                  <a:pt x="40" y="747"/>
                </a:lnTo>
                <a:lnTo>
                  <a:pt x="35" y="704"/>
                </a:lnTo>
                <a:lnTo>
                  <a:pt x="33" y="679"/>
                </a:lnTo>
                <a:lnTo>
                  <a:pt x="33" y="669"/>
                </a:lnTo>
                <a:lnTo>
                  <a:pt x="33" y="666"/>
                </a:lnTo>
                <a:lnTo>
                  <a:pt x="33" y="666"/>
                </a:lnTo>
                <a:lnTo>
                  <a:pt x="34" y="665"/>
                </a:lnTo>
                <a:lnTo>
                  <a:pt x="33" y="662"/>
                </a:lnTo>
                <a:lnTo>
                  <a:pt x="30" y="659"/>
                </a:lnTo>
                <a:lnTo>
                  <a:pt x="28" y="653"/>
                </a:lnTo>
                <a:lnTo>
                  <a:pt x="28" y="650"/>
                </a:lnTo>
                <a:lnTo>
                  <a:pt x="28" y="647"/>
                </a:lnTo>
                <a:lnTo>
                  <a:pt x="28" y="647"/>
                </a:lnTo>
                <a:lnTo>
                  <a:pt x="33" y="640"/>
                </a:lnTo>
                <a:lnTo>
                  <a:pt x="40" y="630"/>
                </a:lnTo>
                <a:lnTo>
                  <a:pt x="46" y="620"/>
                </a:lnTo>
                <a:lnTo>
                  <a:pt x="48" y="616"/>
                </a:lnTo>
                <a:lnTo>
                  <a:pt x="49" y="610"/>
                </a:lnTo>
                <a:lnTo>
                  <a:pt x="49" y="610"/>
                </a:lnTo>
                <a:lnTo>
                  <a:pt x="49" y="605"/>
                </a:lnTo>
                <a:lnTo>
                  <a:pt x="48" y="600"/>
                </a:lnTo>
                <a:lnTo>
                  <a:pt x="45" y="589"/>
                </a:lnTo>
                <a:lnTo>
                  <a:pt x="41" y="575"/>
                </a:lnTo>
                <a:lnTo>
                  <a:pt x="39" y="567"/>
                </a:lnTo>
                <a:lnTo>
                  <a:pt x="37" y="557"/>
                </a:lnTo>
                <a:lnTo>
                  <a:pt x="37" y="557"/>
                </a:lnTo>
                <a:lnTo>
                  <a:pt x="36" y="547"/>
                </a:lnTo>
                <a:lnTo>
                  <a:pt x="34" y="541"/>
                </a:lnTo>
                <a:lnTo>
                  <a:pt x="31" y="535"/>
                </a:lnTo>
                <a:lnTo>
                  <a:pt x="29" y="532"/>
                </a:lnTo>
                <a:lnTo>
                  <a:pt x="23" y="525"/>
                </a:lnTo>
                <a:lnTo>
                  <a:pt x="19" y="520"/>
                </a:lnTo>
                <a:lnTo>
                  <a:pt x="17" y="513"/>
                </a:lnTo>
                <a:lnTo>
                  <a:pt x="17" y="513"/>
                </a:lnTo>
                <a:lnTo>
                  <a:pt x="10" y="497"/>
                </a:lnTo>
                <a:lnTo>
                  <a:pt x="5" y="477"/>
                </a:lnTo>
                <a:lnTo>
                  <a:pt x="3" y="465"/>
                </a:lnTo>
                <a:lnTo>
                  <a:pt x="0" y="453"/>
                </a:lnTo>
                <a:lnTo>
                  <a:pt x="0" y="440"/>
                </a:lnTo>
                <a:lnTo>
                  <a:pt x="0" y="425"/>
                </a:lnTo>
                <a:lnTo>
                  <a:pt x="0" y="425"/>
                </a:lnTo>
                <a:lnTo>
                  <a:pt x="3" y="384"/>
                </a:lnTo>
                <a:lnTo>
                  <a:pt x="3" y="330"/>
                </a:lnTo>
                <a:lnTo>
                  <a:pt x="3" y="281"/>
                </a:lnTo>
                <a:lnTo>
                  <a:pt x="3" y="257"/>
                </a:lnTo>
                <a:lnTo>
                  <a:pt x="3" y="257"/>
                </a:lnTo>
                <a:lnTo>
                  <a:pt x="5" y="248"/>
                </a:lnTo>
                <a:lnTo>
                  <a:pt x="9" y="240"/>
                </a:lnTo>
                <a:lnTo>
                  <a:pt x="15" y="229"/>
                </a:lnTo>
                <a:lnTo>
                  <a:pt x="15" y="229"/>
                </a:lnTo>
                <a:lnTo>
                  <a:pt x="15" y="226"/>
                </a:lnTo>
                <a:lnTo>
                  <a:pt x="13" y="221"/>
                </a:lnTo>
                <a:lnTo>
                  <a:pt x="12" y="215"/>
                </a:lnTo>
                <a:lnTo>
                  <a:pt x="33" y="183"/>
                </a:lnTo>
                <a:lnTo>
                  <a:pt x="33" y="1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8CD04E37-7169-4052-8030-2F7B2820CD92}"/>
              </a:ext>
            </a:extLst>
          </p:cNvPr>
          <p:cNvSpPr>
            <a:spLocks noEditPoints="1"/>
          </p:cNvSpPr>
          <p:nvPr/>
        </p:nvSpPr>
        <p:spPr bwMode="auto">
          <a:xfrm>
            <a:off x="4670011" y="4730441"/>
            <a:ext cx="600483" cy="1655020"/>
          </a:xfrm>
          <a:custGeom>
            <a:avLst/>
            <a:gdLst>
              <a:gd name="T0" fmla="*/ 0 w 488"/>
              <a:gd name="T1" fmla="*/ 481 h 1345"/>
              <a:gd name="T2" fmla="*/ 61 w 488"/>
              <a:gd name="T3" fmla="*/ 652 h 1345"/>
              <a:gd name="T4" fmla="*/ 80 w 488"/>
              <a:gd name="T5" fmla="*/ 707 h 1345"/>
              <a:gd name="T6" fmla="*/ 97 w 488"/>
              <a:gd name="T7" fmla="*/ 761 h 1345"/>
              <a:gd name="T8" fmla="*/ 136 w 488"/>
              <a:gd name="T9" fmla="*/ 1028 h 1345"/>
              <a:gd name="T10" fmla="*/ 169 w 488"/>
              <a:gd name="T11" fmla="*/ 1144 h 1345"/>
              <a:gd name="T12" fmla="*/ 148 w 488"/>
              <a:gd name="T13" fmla="*/ 1227 h 1345"/>
              <a:gd name="T14" fmla="*/ 148 w 488"/>
              <a:gd name="T15" fmla="*/ 1255 h 1345"/>
              <a:gd name="T16" fmla="*/ 147 w 488"/>
              <a:gd name="T17" fmla="*/ 1296 h 1345"/>
              <a:gd name="T18" fmla="*/ 158 w 488"/>
              <a:gd name="T19" fmla="*/ 1319 h 1345"/>
              <a:gd name="T20" fmla="*/ 239 w 488"/>
              <a:gd name="T21" fmla="*/ 1330 h 1345"/>
              <a:gd name="T22" fmla="*/ 327 w 488"/>
              <a:gd name="T23" fmla="*/ 1341 h 1345"/>
              <a:gd name="T24" fmla="*/ 417 w 488"/>
              <a:gd name="T25" fmla="*/ 1339 h 1345"/>
              <a:gd name="T26" fmla="*/ 463 w 488"/>
              <a:gd name="T27" fmla="*/ 1302 h 1345"/>
              <a:gd name="T28" fmla="*/ 452 w 488"/>
              <a:gd name="T29" fmla="*/ 1272 h 1345"/>
              <a:gd name="T30" fmla="*/ 388 w 488"/>
              <a:gd name="T31" fmla="*/ 1263 h 1345"/>
              <a:gd name="T32" fmla="*/ 345 w 488"/>
              <a:gd name="T33" fmla="*/ 1242 h 1345"/>
              <a:gd name="T34" fmla="*/ 316 w 488"/>
              <a:gd name="T35" fmla="*/ 1054 h 1345"/>
              <a:gd name="T36" fmla="*/ 328 w 488"/>
              <a:gd name="T37" fmla="*/ 958 h 1345"/>
              <a:gd name="T38" fmla="*/ 382 w 488"/>
              <a:gd name="T39" fmla="*/ 794 h 1345"/>
              <a:gd name="T40" fmla="*/ 408 w 488"/>
              <a:gd name="T41" fmla="*/ 744 h 1345"/>
              <a:gd name="T42" fmla="*/ 380 w 488"/>
              <a:gd name="T43" fmla="*/ 596 h 1345"/>
              <a:gd name="T44" fmla="*/ 354 w 488"/>
              <a:gd name="T45" fmla="*/ 466 h 1345"/>
              <a:gd name="T46" fmla="*/ 394 w 488"/>
              <a:gd name="T47" fmla="*/ 390 h 1345"/>
              <a:gd name="T48" fmla="*/ 431 w 488"/>
              <a:gd name="T49" fmla="*/ 359 h 1345"/>
              <a:gd name="T50" fmla="*/ 452 w 488"/>
              <a:gd name="T51" fmla="*/ 340 h 1345"/>
              <a:gd name="T52" fmla="*/ 464 w 488"/>
              <a:gd name="T53" fmla="*/ 329 h 1345"/>
              <a:gd name="T54" fmla="*/ 465 w 488"/>
              <a:gd name="T55" fmla="*/ 277 h 1345"/>
              <a:gd name="T56" fmla="*/ 422 w 488"/>
              <a:gd name="T57" fmla="*/ 292 h 1345"/>
              <a:gd name="T58" fmla="*/ 386 w 488"/>
              <a:gd name="T59" fmla="*/ 308 h 1345"/>
              <a:gd name="T60" fmla="*/ 358 w 488"/>
              <a:gd name="T61" fmla="*/ 372 h 1345"/>
              <a:gd name="T62" fmla="*/ 328 w 488"/>
              <a:gd name="T63" fmla="*/ 324 h 1345"/>
              <a:gd name="T64" fmla="*/ 290 w 488"/>
              <a:gd name="T65" fmla="*/ 238 h 1345"/>
              <a:gd name="T66" fmla="*/ 237 w 488"/>
              <a:gd name="T67" fmla="*/ 204 h 1345"/>
              <a:gd name="T68" fmla="*/ 270 w 488"/>
              <a:gd name="T69" fmla="*/ 161 h 1345"/>
              <a:gd name="T70" fmla="*/ 285 w 488"/>
              <a:gd name="T71" fmla="*/ 104 h 1345"/>
              <a:gd name="T72" fmla="*/ 294 w 488"/>
              <a:gd name="T73" fmla="*/ 66 h 1345"/>
              <a:gd name="T74" fmla="*/ 286 w 488"/>
              <a:gd name="T75" fmla="*/ 30 h 1345"/>
              <a:gd name="T76" fmla="*/ 251 w 488"/>
              <a:gd name="T77" fmla="*/ 13 h 1345"/>
              <a:gd name="T78" fmla="*/ 211 w 488"/>
              <a:gd name="T79" fmla="*/ 1 h 1345"/>
              <a:gd name="T80" fmla="*/ 181 w 488"/>
              <a:gd name="T81" fmla="*/ 1 h 1345"/>
              <a:gd name="T82" fmla="*/ 150 w 488"/>
              <a:gd name="T83" fmla="*/ 15 h 1345"/>
              <a:gd name="T84" fmla="*/ 134 w 488"/>
              <a:gd name="T85" fmla="*/ 42 h 1345"/>
              <a:gd name="T86" fmla="*/ 116 w 488"/>
              <a:gd name="T87" fmla="*/ 79 h 1345"/>
              <a:gd name="T88" fmla="*/ 121 w 488"/>
              <a:gd name="T89" fmla="*/ 125 h 1345"/>
              <a:gd name="T90" fmla="*/ 126 w 488"/>
              <a:gd name="T91" fmla="*/ 169 h 1345"/>
              <a:gd name="T92" fmla="*/ 141 w 488"/>
              <a:gd name="T93" fmla="*/ 188 h 1345"/>
              <a:gd name="T94" fmla="*/ 126 w 488"/>
              <a:gd name="T95" fmla="*/ 210 h 1345"/>
              <a:gd name="T96" fmla="*/ 91 w 488"/>
              <a:gd name="T97" fmla="*/ 236 h 1345"/>
              <a:gd name="T98" fmla="*/ 37 w 488"/>
              <a:gd name="T99" fmla="*/ 283 h 1345"/>
              <a:gd name="T100" fmla="*/ 19 w 488"/>
              <a:gd name="T101" fmla="*/ 378 h 1345"/>
              <a:gd name="T102" fmla="*/ 77 w 488"/>
              <a:gd name="T103" fmla="*/ 460 h 1345"/>
              <a:gd name="T104" fmla="*/ 90 w 488"/>
              <a:gd name="T105" fmla="*/ 527 h 1345"/>
              <a:gd name="T106" fmla="*/ 97 w 488"/>
              <a:gd name="T107" fmla="*/ 652 h 1345"/>
              <a:gd name="T108" fmla="*/ 60 w 488"/>
              <a:gd name="T109" fmla="*/ 534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8" h="1345">
                <a:moveTo>
                  <a:pt x="8" y="419"/>
                </a:moveTo>
                <a:lnTo>
                  <a:pt x="12" y="425"/>
                </a:lnTo>
                <a:lnTo>
                  <a:pt x="12" y="425"/>
                </a:lnTo>
                <a:lnTo>
                  <a:pt x="10" y="432"/>
                </a:lnTo>
                <a:lnTo>
                  <a:pt x="5" y="450"/>
                </a:lnTo>
                <a:lnTo>
                  <a:pt x="1" y="472"/>
                </a:lnTo>
                <a:lnTo>
                  <a:pt x="0" y="481"/>
                </a:lnTo>
                <a:lnTo>
                  <a:pt x="1" y="489"/>
                </a:lnTo>
                <a:lnTo>
                  <a:pt x="1" y="489"/>
                </a:lnTo>
                <a:lnTo>
                  <a:pt x="5" y="501"/>
                </a:lnTo>
                <a:lnTo>
                  <a:pt x="12" y="522"/>
                </a:lnTo>
                <a:lnTo>
                  <a:pt x="31" y="573"/>
                </a:lnTo>
                <a:lnTo>
                  <a:pt x="50" y="625"/>
                </a:lnTo>
                <a:lnTo>
                  <a:pt x="61" y="652"/>
                </a:lnTo>
                <a:lnTo>
                  <a:pt x="61" y="652"/>
                </a:lnTo>
                <a:lnTo>
                  <a:pt x="65" y="662"/>
                </a:lnTo>
                <a:lnTo>
                  <a:pt x="69" y="672"/>
                </a:lnTo>
                <a:lnTo>
                  <a:pt x="74" y="681"/>
                </a:lnTo>
                <a:lnTo>
                  <a:pt x="78" y="688"/>
                </a:lnTo>
                <a:lnTo>
                  <a:pt x="78" y="688"/>
                </a:lnTo>
                <a:lnTo>
                  <a:pt x="80" y="707"/>
                </a:lnTo>
                <a:lnTo>
                  <a:pt x="81" y="718"/>
                </a:lnTo>
                <a:lnTo>
                  <a:pt x="83" y="723"/>
                </a:lnTo>
                <a:lnTo>
                  <a:pt x="83" y="723"/>
                </a:lnTo>
                <a:lnTo>
                  <a:pt x="92" y="731"/>
                </a:lnTo>
                <a:lnTo>
                  <a:pt x="101" y="737"/>
                </a:lnTo>
                <a:lnTo>
                  <a:pt x="101" y="737"/>
                </a:lnTo>
                <a:lnTo>
                  <a:pt x="97" y="761"/>
                </a:lnTo>
                <a:lnTo>
                  <a:pt x="92" y="800"/>
                </a:lnTo>
                <a:lnTo>
                  <a:pt x="92" y="800"/>
                </a:lnTo>
                <a:lnTo>
                  <a:pt x="93" y="815"/>
                </a:lnTo>
                <a:lnTo>
                  <a:pt x="98" y="839"/>
                </a:lnTo>
                <a:lnTo>
                  <a:pt x="111" y="908"/>
                </a:lnTo>
                <a:lnTo>
                  <a:pt x="127" y="979"/>
                </a:lnTo>
                <a:lnTo>
                  <a:pt x="136" y="1028"/>
                </a:lnTo>
                <a:lnTo>
                  <a:pt x="136" y="1028"/>
                </a:lnTo>
                <a:lnTo>
                  <a:pt x="139" y="1042"/>
                </a:lnTo>
                <a:lnTo>
                  <a:pt x="144" y="1058"/>
                </a:lnTo>
                <a:lnTo>
                  <a:pt x="154" y="1092"/>
                </a:lnTo>
                <a:lnTo>
                  <a:pt x="165" y="1122"/>
                </a:lnTo>
                <a:lnTo>
                  <a:pt x="168" y="1135"/>
                </a:lnTo>
                <a:lnTo>
                  <a:pt x="169" y="1144"/>
                </a:lnTo>
                <a:lnTo>
                  <a:pt x="169" y="1144"/>
                </a:lnTo>
                <a:lnTo>
                  <a:pt x="169" y="1153"/>
                </a:lnTo>
                <a:lnTo>
                  <a:pt x="166" y="1164"/>
                </a:lnTo>
                <a:lnTo>
                  <a:pt x="162" y="1188"/>
                </a:lnTo>
                <a:lnTo>
                  <a:pt x="153" y="1217"/>
                </a:lnTo>
                <a:lnTo>
                  <a:pt x="153" y="1217"/>
                </a:lnTo>
                <a:lnTo>
                  <a:pt x="148" y="1227"/>
                </a:lnTo>
                <a:lnTo>
                  <a:pt x="145" y="1236"/>
                </a:lnTo>
                <a:lnTo>
                  <a:pt x="144" y="1239"/>
                </a:lnTo>
                <a:lnTo>
                  <a:pt x="145" y="1242"/>
                </a:lnTo>
                <a:lnTo>
                  <a:pt x="145" y="1242"/>
                </a:lnTo>
                <a:lnTo>
                  <a:pt x="151" y="1251"/>
                </a:lnTo>
                <a:lnTo>
                  <a:pt x="151" y="1251"/>
                </a:lnTo>
                <a:lnTo>
                  <a:pt x="148" y="1255"/>
                </a:lnTo>
                <a:lnTo>
                  <a:pt x="144" y="1263"/>
                </a:lnTo>
                <a:lnTo>
                  <a:pt x="142" y="1269"/>
                </a:lnTo>
                <a:lnTo>
                  <a:pt x="141" y="1274"/>
                </a:lnTo>
                <a:lnTo>
                  <a:pt x="141" y="1280"/>
                </a:lnTo>
                <a:lnTo>
                  <a:pt x="142" y="1285"/>
                </a:lnTo>
                <a:lnTo>
                  <a:pt x="142" y="1285"/>
                </a:lnTo>
                <a:lnTo>
                  <a:pt x="147" y="1296"/>
                </a:lnTo>
                <a:lnTo>
                  <a:pt x="150" y="1304"/>
                </a:lnTo>
                <a:lnTo>
                  <a:pt x="150" y="1304"/>
                </a:lnTo>
                <a:lnTo>
                  <a:pt x="151" y="1310"/>
                </a:lnTo>
                <a:lnTo>
                  <a:pt x="151" y="1314"/>
                </a:lnTo>
                <a:lnTo>
                  <a:pt x="151" y="1315"/>
                </a:lnTo>
                <a:lnTo>
                  <a:pt x="152" y="1316"/>
                </a:lnTo>
                <a:lnTo>
                  <a:pt x="158" y="1319"/>
                </a:lnTo>
                <a:lnTo>
                  <a:pt x="158" y="1319"/>
                </a:lnTo>
                <a:lnTo>
                  <a:pt x="164" y="1321"/>
                </a:lnTo>
                <a:lnTo>
                  <a:pt x="174" y="1323"/>
                </a:lnTo>
                <a:lnTo>
                  <a:pt x="201" y="1327"/>
                </a:lnTo>
                <a:lnTo>
                  <a:pt x="226" y="1329"/>
                </a:lnTo>
                <a:lnTo>
                  <a:pt x="239" y="1330"/>
                </a:lnTo>
                <a:lnTo>
                  <a:pt x="239" y="1330"/>
                </a:lnTo>
                <a:lnTo>
                  <a:pt x="257" y="1327"/>
                </a:lnTo>
                <a:lnTo>
                  <a:pt x="270" y="1325"/>
                </a:lnTo>
                <a:lnTo>
                  <a:pt x="270" y="1325"/>
                </a:lnTo>
                <a:lnTo>
                  <a:pt x="285" y="1330"/>
                </a:lnTo>
                <a:lnTo>
                  <a:pt x="303" y="1335"/>
                </a:lnTo>
                <a:lnTo>
                  <a:pt x="327" y="1341"/>
                </a:lnTo>
                <a:lnTo>
                  <a:pt x="327" y="1341"/>
                </a:lnTo>
                <a:lnTo>
                  <a:pt x="341" y="1343"/>
                </a:lnTo>
                <a:lnTo>
                  <a:pt x="355" y="1345"/>
                </a:lnTo>
                <a:lnTo>
                  <a:pt x="368" y="1345"/>
                </a:lnTo>
                <a:lnTo>
                  <a:pt x="382" y="1343"/>
                </a:lnTo>
                <a:lnTo>
                  <a:pt x="403" y="1341"/>
                </a:lnTo>
                <a:lnTo>
                  <a:pt x="417" y="1339"/>
                </a:lnTo>
                <a:lnTo>
                  <a:pt x="417" y="1339"/>
                </a:lnTo>
                <a:lnTo>
                  <a:pt x="422" y="1336"/>
                </a:lnTo>
                <a:lnTo>
                  <a:pt x="431" y="1333"/>
                </a:lnTo>
                <a:lnTo>
                  <a:pt x="439" y="1328"/>
                </a:lnTo>
                <a:lnTo>
                  <a:pt x="447" y="1321"/>
                </a:lnTo>
                <a:lnTo>
                  <a:pt x="455" y="1314"/>
                </a:lnTo>
                <a:lnTo>
                  <a:pt x="461" y="1306"/>
                </a:lnTo>
                <a:lnTo>
                  <a:pt x="463" y="1302"/>
                </a:lnTo>
                <a:lnTo>
                  <a:pt x="464" y="1298"/>
                </a:lnTo>
                <a:lnTo>
                  <a:pt x="464" y="1293"/>
                </a:lnTo>
                <a:lnTo>
                  <a:pt x="463" y="1290"/>
                </a:lnTo>
                <a:lnTo>
                  <a:pt x="463" y="1290"/>
                </a:lnTo>
                <a:lnTo>
                  <a:pt x="457" y="1278"/>
                </a:lnTo>
                <a:lnTo>
                  <a:pt x="455" y="1274"/>
                </a:lnTo>
                <a:lnTo>
                  <a:pt x="452" y="1272"/>
                </a:lnTo>
                <a:lnTo>
                  <a:pt x="447" y="1270"/>
                </a:lnTo>
                <a:lnTo>
                  <a:pt x="443" y="1269"/>
                </a:lnTo>
                <a:lnTo>
                  <a:pt x="425" y="1267"/>
                </a:lnTo>
                <a:lnTo>
                  <a:pt x="425" y="1267"/>
                </a:lnTo>
                <a:lnTo>
                  <a:pt x="408" y="1264"/>
                </a:lnTo>
                <a:lnTo>
                  <a:pt x="396" y="1263"/>
                </a:lnTo>
                <a:lnTo>
                  <a:pt x="388" y="1263"/>
                </a:lnTo>
                <a:lnTo>
                  <a:pt x="379" y="1261"/>
                </a:lnTo>
                <a:lnTo>
                  <a:pt x="379" y="1261"/>
                </a:lnTo>
                <a:lnTo>
                  <a:pt x="370" y="1257"/>
                </a:lnTo>
                <a:lnTo>
                  <a:pt x="364" y="1253"/>
                </a:lnTo>
                <a:lnTo>
                  <a:pt x="359" y="1248"/>
                </a:lnTo>
                <a:lnTo>
                  <a:pt x="345" y="1242"/>
                </a:lnTo>
                <a:lnTo>
                  <a:pt x="345" y="1242"/>
                </a:lnTo>
                <a:lnTo>
                  <a:pt x="345" y="1220"/>
                </a:lnTo>
                <a:lnTo>
                  <a:pt x="345" y="1201"/>
                </a:lnTo>
                <a:lnTo>
                  <a:pt x="345" y="1186"/>
                </a:lnTo>
                <a:lnTo>
                  <a:pt x="345" y="1186"/>
                </a:lnTo>
                <a:lnTo>
                  <a:pt x="339" y="1158"/>
                </a:lnTo>
                <a:lnTo>
                  <a:pt x="330" y="1116"/>
                </a:lnTo>
                <a:lnTo>
                  <a:pt x="316" y="1054"/>
                </a:lnTo>
                <a:lnTo>
                  <a:pt x="316" y="1054"/>
                </a:lnTo>
                <a:lnTo>
                  <a:pt x="316" y="1048"/>
                </a:lnTo>
                <a:lnTo>
                  <a:pt x="317" y="1037"/>
                </a:lnTo>
                <a:lnTo>
                  <a:pt x="322" y="1009"/>
                </a:lnTo>
                <a:lnTo>
                  <a:pt x="327" y="979"/>
                </a:lnTo>
                <a:lnTo>
                  <a:pt x="328" y="967"/>
                </a:lnTo>
                <a:lnTo>
                  <a:pt x="328" y="958"/>
                </a:lnTo>
                <a:lnTo>
                  <a:pt x="328" y="958"/>
                </a:lnTo>
                <a:lnTo>
                  <a:pt x="325" y="939"/>
                </a:lnTo>
                <a:lnTo>
                  <a:pt x="324" y="931"/>
                </a:lnTo>
                <a:lnTo>
                  <a:pt x="352" y="803"/>
                </a:lnTo>
                <a:lnTo>
                  <a:pt x="352" y="803"/>
                </a:lnTo>
                <a:lnTo>
                  <a:pt x="370" y="799"/>
                </a:lnTo>
                <a:lnTo>
                  <a:pt x="382" y="794"/>
                </a:lnTo>
                <a:lnTo>
                  <a:pt x="386" y="792"/>
                </a:lnTo>
                <a:lnTo>
                  <a:pt x="390" y="788"/>
                </a:lnTo>
                <a:lnTo>
                  <a:pt x="390" y="788"/>
                </a:lnTo>
                <a:lnTo>
                  <a:pt x="400" y="769"/>
                </a:lnTo>
                <a:lnTo>
                  <a:pt x="404" y="757"/>
                </a:lnTo>
                <a:lnTo>
                  <a:pt x="407" y="751"/>
                </a:lnTo>
                <a:lnTo>
                  <a:pt x="408" y="744"/>
                </a:lnTo>
                <a:lnTo>
                  <a:pt x="408" y="744"/>
                </a:lnTo>
                <a:lnTo>
                  <a:pt x="407" y="735"/>
                </a:lnTo>
                <a:lnTo>
                  <a:pt x="404" y="720"/>
                </a:lnTo>
                <a:lnTo>
                  <a:pt x="395" y="678"/>
                </a:lnTo>
                <a:lnTo>
                  <a:pt x="385" y="633"/>
                </a:lnTo>
                <a:lnTo>
                  <a:pt x="382" y="613"/>
                </a:lnTo>
                <a:lnTo>
                  <a:pt x="380" y="596"/>
                </a:lnTo>
                <a:lnTo>
                  <a:pt x="380" y="596"/>
                </a:lnTo>
                <a:lnTo>
                  <a:pt x="382" y="561"/>
                </a:lnTo>
                <a:lnTo>
                  <a:pt x="380" y="522"/>
                </a:lnTo>
                <a:lnTo>
                  <a:pt x="379" y="477"/>
                </a:lnTo>
                <a:lnTo>
                  <a:pt x="351" y="468"/>
                </a:lnTo>
                <a:lnTo>
                  <a:pt x="351" y="468"/>
                </a:lnTo>
                <a:lnTo>
                  <a:pt x="354" y="466"/>
                </a:lnTo>
                <a:lnTo>
                  <a:pt x="361" y="458"/>
                </a:lnTo>
                <a:lnTo>
                  <a:pt x="372" y="445"/>
                </a:lnTo>
                <a:lnTo>
                  <a:pt x="377" y="438"/>
                </a:lnTo>
                <a:lnTo>
                  <a:pt x="382" y="428"/>
                </a:lnTo>
                <a:lnTo>
                  <a:pt x="382" y="428"/>
                </a:lnTo>
                <a:lnTo>
                  <a:pt x="389" y="409"/>
                </a:lnTo>
                <a:lnTo>
                  <a:pt x="394" y="390"/>
                </a:lnTo>
                <a:lnTo>
                  <a:pt x="398" y="376"/>
                </a:lnTo>
                <a:lnTo>
                  <a:pt x="401" y="371"/>
                </a:lnTo>
                <a:lnTo>
                  <a:pt x="403" y="369"/>
                </a:lnTo>
                <a:lnTo>
                  <a:pt x="403" y="369"/>
                </a:lnTo>
                <a:lnTo>
                  <a:pt x="417" y="365"/>
                </a:lnTo>
                <a:lnTo>
                  <a:pt x="425" y="363"/>
                </a:lnTo>
                <a:lnTo>
                  <a:pt x="431" y="359"/>
                </a:lnTo>
                <a:lnTo>
                  <a:pt x="431" y="359"/>
                </a:lnTo>
                <a:lnTo>
                  <a:pt x="438" y="351"/>
                </a:lnTo>
                <a:lnTo>
                  <a:pt x="440" y="347"/>
                </a:lnTo>
                <a:lnTo>
                  <a:pt x="440" y="347"/>
                </a:lnTo>
                <a:lnTo>
                  <a:pt x="450" y="342"/>
                </a:lnTo>
                <a:lnTo>
                  <a:pt x="450" y="342"/>
                </a:lnTo>
                <a:lnTo>
                  <a:pt x="452" y="340"/>
                </a:lnTo>
                <a:lnTo>
                  <a:pt x="452" y="338"/>
                </a:lnTo>
                <a:lnTo>
                  <a:pt x="452" y="335"/>
                </a:lnTo>
                <a:lnTo>
                  <a:pt x="452" y="335"/>
                </a:lnTo>
                <a:lnTo>
                  <a:pt x="456" y="334"/>
                </a:lnTo>
                <a:lnTo>
                  <a:pt x="459" y="332"/>
                </a:lnTo>
                <a:lnTo>
                  <a:pt x="464" y="329"/>
                </a:lnTo>
                <a:lnTo>
                  <a:pt x="464" y="329"/>
                </a:lnTo>
                <a:lnTo>
                  <a:pt x="465" y="327"/>
                </a:lnTo>
                <a:lnTo>
                  <a:pt x="464" y="326"/>
                </a:lnTo>
                <a:lnTo>
                  <a:pt x="459" y="323"/>
                </a:lnTo>
                <a:lnTo>
                  <a:pt x="450" y="321"/>
                </a:lnTo>
                <a:lnTo>
                  <a:pt x="488" y="298"/>
                </a:lnTo>
                <a:lnTo>
                  <a:pt x="487" y="291"/>
                </a:lnTo>
                <a:lnTo>
                  <a:pt x="465" y="277"/>
                </a:lnTo>
                <a:lnTo>
                  <a:pt x="419" y="303"/>
                </a:lnTo>
                <a:lnTo>
                  <a:pt x="419" y="303"/>
                </a:lnTo>
                <a:lnTo>
                  <a:pt x="422" y="299"/>
                </a:lnTo>
                <a:lnTo>
                  <a:pt x="423" y="296"/>
                </a:lnTo>
                <a:lnTo>
                  <a:pt x="423" y="293"/>
                </a:lnTo>
                <a:lnTo>
                  <a:pt x="422" y="292"/>
                </a:lnTo>
                <a:lnTo>
                  <a:pt x="422" y="292"/>
                </a:lnTo>
                <a:lnTo>
                  <a:pt x="416" y="292"/>
                </a:lnTo>
                <a:lnTo>
                  <a:pt x="408" y="293"/>
                </a:lnTo>
                <a:lnTo>
                  <a:pt x="400" y="297"/>
                </a:lnTo>
                <a:lnTo>
                  <a:pt x="392" y="300"/>
                </a:lnTo>
                <a:lnTo>
                  <a:pt x="392" y="300"/>
                </a:lnTo>
                <a:lnTo>
                  <a:pt x="390" y="304"/>
                </a:lnTo>
                <a:lnTo>
                  <a:pt x="386" y="308"/>
                </a:lnTo>
                <a:lnTo>
                  <a:pt x="382" y="317"/>
                </a:lnTo>
                <a:lnTo>
                  <a:pt x="378" y="327"/>
                </a:lnTo>
                <a:lnTo>
                  <a:pt x="377" y="334"/>
                </a:lnTo>
                <a:lnTo>
                  <a:pt x="377" y="334"/>
                </a:lnTo>
                <a:lnTo>
                  <a:pt x="373" y="342"/>
                </a:lnTo>
                <a:lnTo>
                  <a:pt x="366" y="356"/>
                </a:lnTo>
                <a:lnTo>
                  <a:pt x="358" y="372"/>
                </a:lnTo>
                <a:lnTo>
                  <a:pt x="358" y="372"/>
                </a:lnTo>
                <a:lnTo>
                  <a:pt x="346" y="357"/>
                </a:lnTo>
                <a:lnTo>
                  <a:pt x="336" y="345"/>
                </a:lnTo>
                <a:lnTo>
                  <a:pt x="334" y="340"/>
                </a:lnTo>
                <a:lnTo>
                  <a:pt x="331" y="335"/>
                </a:lnTo>
                <a:lnTo>
                  <a:pt x="331" y="335"/>
                </a:lnTo>
                <a:lnTo>
                  <a:pt x="328" y="324"/>
                </a:lnTo>
                <a:lnTo>
                  <a:pt x="322" y="310"/>
                </a:lnTo>
                <a:lnTo>
                  <a:pt x="310" y="278"/>
                </a:lnTo>
                <a:lnTo>
                  <a:pt x="310" y="278"/>
                </a:lnTo>
                <a:lnTo>
                  <a:pt x="304" y="263"/>
                </a:lnTo>
                <a:lnTo>
                  <a:pt x="298" y="250"/>
                </a:lnTo>
                <a:lnTo>
                  <a:pt x="293" y="243"/>
                </a:lnTo>
                <a:lnTo>
                  <a:pt x="290" y="238"/>
                </a:lnTo>
                <a:lnTo>
                  <a:pt x="285" y="234"/>
                </a:lnTo>
                <a:lnTo>
                  <a:pt x="280" y="231"/>
                </a:lnTo>
                <a:lnTo>
                  <a:pt x="280" y="231"/>
                </a:lnTo>
                <a:lnTo>
                  <a:pt x="267" y="228"/>
                </a:lnTo>
                <a:lnTo>
                  <a:pt x="252" y="224"/>
                </a:lnTo>
                <a:lnTo>
                  <a:pt x="236" y="220"/>
                </a:lnTo>
                <a:lnTo>
                  <a:pt x="237" y="204"/>
                </a:lnTo>
                <a:lnTo>
                  <a:pt x="237" y="204"/>
                </a:lnTo>
                <a:lnTo>
                  <a:pt x="244" y="198"/>
                </a:lnTo>
                <a:lnTo>
                  <a:pt x="258" y="186"/>
                </a:lnTo>
                <a:lnTo>
                  <a:pt x="258" y="186"/>
                </a:lnTo>
                <a:lnTo>
                  <a:pt x="261" y="181"/>
                </a:lnTo>
                <a:lnTo>
                  <a:pt x="264" y="175"/>
                </a:lnTo>
                <a:lnTo>
                  <a:pt x="270" y="161"/>
                </a:lnTo>
                <a:lnTo>
                  <a:pt x="276" y="146"/>
                </a:lnTo>
                <a:lnTo>
                  <a:pt x="279" y="137"/>
                </a:lnTo>
                <a:lnTo>
                  <a:pt x="279" y="137"/>
                </a:lnTo>
                <a:lnTo>
                  <a:pt x="285" y="107"/>
                </a:lnTo>
                <a:lnTo>
                  <a:pt x="285" y="107"/>
                </a:lnTo>
                <a:lnTo>
                  <a:pt x="285" y="107"/>
                </a:lnTo>
                <a:lnTo>
                  <a:pt x="285" y="104"/>
                </a:lnTo>
                <a:lnTo>
                  <a:pt x="287" y="100"/>
                </a:lnTo>
                <a:lnTo>
                  <a:pt x="292" y="91"/>
                </a:lnTo>
                <a:lnTo>
                  <a:pt x="292" y="91"/>
                </a:lnTo>
                <a:lnTo>
                  <a:pt x="294" y="85"/>
                </a:lnTo>
                <a:lnTo>
                  <a:pt x="295" y="78"/>
                </a:lnTo>
                <a:lnTo>
                  <a:pt x="295" y="72"/>
                </a:lnTo>
                <a:lnTo>
                  <a:pt x="294" y="66"/>
                </a:lnTo>
                <a:lnTo>
                  <a:pt x="292" y="57"/>
                </a:lnTo>
                <a:lnTo>
                  <a:pt x="290" y="51"/>
                </a:lnTo>
                <a:lnTo>
                  <a:pt x="290" y="51"/>
                </a:lnTo>
                <a:lnTo>
                  <a:pt x="290" y="46"/>
                </a:lnTo>
                <a:lnTo>
                  <a:pt x="290" y="39"/>
                </a:lnTo>
                <a:lnTo>
                  <a:pt x="288" y="34"/>
                </a:lnTo>
                <a:lnTo>
                  <a:pt x="286" y="30"/>
                </a:lnTo>
                <a:lnTo>
                  <a:pt x="284" y="28"/>
                </a:lnTo>
                <a:lnTo>
                  <a:pt x="280" y="24"/>
                </a:lnTo>
                <a:lnTo>
                  <a:pt x="280" y="24"/>
                </a:lnTo>
                <a:lnTo>
                  <a:pt x="264" y="17"/>
                </a:lnTo>
                <a:lnTo>
                  <a:pt x="258" y="15"/>
                </a:lnTo>
                <a:lnTo>
                  <a:pt x="251" y="13"/>
                </a:lnTo>
                <a:lnTo>
                  <a:pt x="251" y="13"/>
                </a:lnTo>
                <a:lnTo>
                  <a:pt x="244" y="11"/>
                </a:lnTo>
                <a:lnTo>
                  <a:pt x="238" y="9"/>
                </a:lnTo>
                <a:lnTo>
                  <a:pt x="233" y="7"/>
                </a:lnTo>
                <a:lnTo>
                  <a:pt x="227" y="5"/>
                </a:lnTo>
                <a:lnTo>
                  <a:pt x="227" y="5"/>
                </a:lnTo>
                <a:lnTo>
                  <a:pt x="215" y="3"/>
                </a:lnTo>
                <a:lnTo>
                  <a:pt x="211" y="1"/>
                </a:lnTo>
                <a:lnTo>
                  <a:pt x="203" y="1"/>
                </a:lnTo>
                <a:lnTo>
                  <a:pt x="203" y="1"/>
                </a:lnTo>
                <a:lnTo>
                  <a:pt x="197" y="1"/>
                </a:lnTo>
                <a:lnTo>
                  <a:pt x="191" y="0"/>
                </a:lnTo>
                <a:lnTo>
                  <a:pt x="187" y="0"/>
                </a:lnTo>
                <a:lnTo>
                  <a:pt x="181" y="1"/>
                </a:lnTo>
                <a:lnTo>
                  <a:pt x="181" y="1"/>
                </a:lnTo>
                <a:lnTo>
                  <a:pt x="171" y="3"/>
                </a:lnTo>
                <a:lnTo>
                  <a:pt x="166" y="4"/>
                </a:lnTo>
                <a:lnTo>
                  <a:pt x="162" y="6"/>
                </a:lnTo>
                <a:lnTo>
                  <a:pt x="162" y="6"/>
                </a:lnTo>
                <a:lnTo>
                  <a:pt x="157" y="10"/>
                </a:lnTo>
                <a:lnTo>
                  <a:pt x="153" y="12"/>
                </a:lnTo>
                <a:lnTo>
                  <a:pt x="150" y="15"/>
                </a:lnTo>
                <a:lnTo>
                  <a:pt x="146" y="19"/>
                </a:lnTo>
                <a:lnTo>
                  <a:pt x="146" y="19"/>
                </a:lnTo>
                <a:lnTo>
                  <a:pt x="142" y="30"/>
                </a:lnTo>
                <a:lnTo>
                  <a:pt x="140" y="34"/>
                </a:lnTo>
                <a:lnTo>
                  <a:pt x="138" y="37"/>
                </a:lnTo>
                <a:lnTo>
                  <a:pt x="138" y="37"/>
                </a:lnTo>
                <a:lnTo>
                  <a:pt x="134" y="42"/>
                </a:lnTo>
                <a:lnTo>
                  <a:pt x="129" y="51"/>
                </a:lnTo>
                <a:lnTo>
                  <a:pt x="123" y="64"/>
                </a:lnTo>
                <a:lnTo>
                  <a:pt x="123" y="64"/>
                </a:lnTo>
                <a:lnTo>
                  <a:pt x="118" y="70"/>
                </a:lnTo>
                <a:lnTo>
                  <a:pt x="116" y="73"/>
                </a:lnTo>
                <a:lnTo>
                  <a:pt x="116" y="79"/>
                </a:lnTo>
                <a:lnTo>
                  <a:pt x="116" y="79"/>
                </a:lnTo>
                <a:lnTo>
                  <a:pt x="117" y="86"/>
                </a:lnTo>
                <a:lnTo>
                  <a:pt x="120" y="95"/>
                </a:lnTo>
                <a:lnTo>
                  <a:pt x="122" y="102"/>
                </a:lnTo>
                <a:lnTo>
                  <a:pt x="122" y="107"/>
                </a:lnTo>
                <a:lnTo>
                  <a:pt x="122" y="107"/>
                </a:lnTo>
                <a:lnTo>
                  <a:pt x="122" y="115"/>
                </a:lnTo>
                <a:lnTo>
                  <a:pt x="121" y="125"/>
                </a:lnTo>
                <a:lnTo>
                  <a:pt x="121" y="125"/>
                </a:lnTo>
                <a:lnTo>
                  <a:pt x="120" y="138"/>
                </a:lnTo>
                <a:lnTo>
                  <a:pt x="118" y="144"/>
                </a:lnTo>
                <a:lnTo>
                  <a:pt x="118" y="149"/>
                </a:lnTo>
                <a:lnTo>
                  <a:pt x="118" y="149"/>
                </a:lnTo>
                <a:lnTo>
                  <a:pt x="123" y="161"/>
                </a:lnTo>
                <a:lnTo>
                  <a:pt x="126" y="169"/>
                </a:lnTo>
                <a:lnTo>
                  <a:pt x="126" y="174"/>
                </a:lnTo>
                <a:lnTo>
                  <a:pt x="126" y="174"/>
                </a:lnTo>
                <a:lnTo>
                  <a:pt x="126" y="176"/>
                </a:lnTo>
                <a:lnTo>
                  <a:pt x="128" y="177"/>
                </a:lnTo>
                <a:lnTo>
                  <a:pt x="133" y="182"/>
                </a:lnTo>
                <a:lnTo>
                  <a:pt x="141" y="188"/>
                </a:lnTo>
                <a:lnTo>
                  <a:pt x="141" y="188"/>
                </a:lnTo>
                <a:lnTo>
                  <a:pt x="144" y="189"/>
                </a:lnTo>
                <a:lnTo>
                  <a:pt x="145" y="192"/>
                </a:lnTo>
                <a:lnTo>
                  <a:pt x="146" y="194"/>
                </a:lnTo>
                <a:lnTo>
                  <a:pt x="142" y="205"/>
                </a:lnTo>
                <a:lnTo>
                  <a:pt x="142" y="205"/>
                </a:lnTo>
                <a:lnTo>
                  <a:pt x="133" y="207"/>
                </a:lnTo>
                <a:lnTo>
                  <a:pt x="126" y="210"/>
                </a:lnTo>
                <a:lnTo>
                  <a:pt x="122" y="212"/>
                </a:lnTo>
                <a:lnTo>
                  <a:pt x="122" y="212"/>
                </a:lnTo>
                <a:lnTo>
                  <a:pt x="118" y="216"/>
                </a:lnTo>
                <a:lnTo>
                  <a:pt x="110" y="222"/>
                </a:lnTo>
                <a:lnTo>
                  <a:pt x="99" y="229"/>
                </a:lnTo>
                <a:lnTo>
                  <a:pt x="91" y="236"/>
                </a:lnTo>
                <a:lnTo>
                  <a:pt x="91" y="236"/>
                </a:lnTo>
                <a:lnTo>
                  <a:pt x="81" y="244"/>
                </a:lnTo>
                <a:lnTo>
                  <a:pt x="66" y="255"/>
                </a:lnTo>
                <a:lnTo>
                  <a:pt x="58" y="261"/>
                </a:lnTo>
                <a:lnTo>
                  <a:pt x="49" y="267"/>
                </a:lnTo>
                <a:lnTo>
                  <a:pt x="42" y="274"/>
                </a:lnTo>
                <a:lnTo>
                  <a:pt x="37" y="283"/>
                </a:lnTo>
                <a:lnTo>
                  <a:pt x="37" y="283"/>
                </a:lnTo>
                <a:lnTo>
                  <a:pt x="34" y="291"/>
                </a:lnTo>
                <a:lnTo>
                  <a:pt x="30" y="302"/>
                </a:lnTo>
                <a:lnTo>
                  <a:pt x="26" y="324"/>
                </a:lnTo>
                <a:lnTo>
                  <a:pt x="24" y="346"/>
                </a:lnTo>
                <a:lnTo>
                  <a:pt x="23" y="363"/>
                </a:lnTo>
                <a:lnTo>
                  <a:pt x="23" y="363"/>
                </a:lnTo>
                <a:lnTo>
                  <a:pt x="19" y="378"/>
                </a:lnTo>
                <a:lnTo>
                  <a:pt x="14" y="397"/>
                </a:lnTo>
                <a:lnTo>
                  <a:pt x="8" y="419"/>
                </a:lnTo>
                <a:lnTo>
                  <a:pt x="8" y="419"/>
                </a:lnTo>
                <a:close/>
                <a:moveTo>
                  <a:pt x="68" y="444"/>
                </a:moveTo>
                <a:lnTo>
                  <a:pt x="68" y="444"/>
                </a:lnTo>
                <a:lnTo>
                  <a:pt x="73" y="452"/>
                </a:lnTo>
                <a:lnTo>
                  <a:pt x="77" y="460"/>
                </a:lnTo>
                <a:lnTo>
                  <a:pt x="79" y="467"/>
                </a:lnTo>
                <a:lnTo>
                  <a:pt x="79" y="467"/>
                </a:lnTo>
                <a:lnTo>
                  <a:pt x="81" y="481"/>
                </a:lnTo>
                <a:lnTo>
                  <a:pt x="84" y="491"/>
                </a:lnTo>
                <a:lnTo>
                  <a:pt x="86" y="506"/>
                </a:lnTo>
                <a:lnTo>
                  <a:pt x="86" y="506"/>
                </a:lnTo>
                <a:lnTo>
                  <a:pt x="90" y="527"/>
                </a:lnTo>
                <a:lnTo>
                  <a:pt x="93" y="549"/>
                </a:lnTo>
                <a:lnTo>
                  <a:pt x="98" y="572"/>
                </a:lnTo>
                <a:lnTo>
                  <a:pt x="101" y="589"/>
                </a:lnTo>
                <a:lnTo>
                  <a:pt x="101" y="589"/>
                </a:lnTo>
                <a:lnTo>
                  <a:pt x="101" y="607"/>
                </a:lnTo>
                <a:lnTo>
                  <a:pt x="99" y="627"/>
                </a:lnTo>
                <a:lnTo>
                  <a:pt x="97" y="652"/>
                </a:lnTo>
                <a:lnTo>
                  <a:pt x="90" y="647"/>
                </a:lnTo>
                <a:lnTo>
                  <a:pt x="90" y="647"/>
                </a:lnTo>
                <a:lnTo>
                  <a:pt x="83" y="616"/>
                </a:lnTo>
                <a:lnTo>
                  <a:pt x="75" y="588"/>
                </a:lnTo>
                <a:lnTo>
                  <a:pt x="67" y="559"/>
                </a:lnTo>
                <a:lnTo>
                  <a:pt x="67" y="559"/>
                </a:lnTo>
                <a:lnTo>
                  <a:pt x="60" y="534"/>
                </a:lnTo>
                <a:lnTo>
                  <a:pt x="56" y="512"/>
                </a:lnTo>
                <a:lnTo>
                  <a:pt x="53" y="492"/>
                </a:lnTo>
                <a:lnTo>
                  <a:pt x="53" y="492"/>
                </a:lnTo>
                <a:lnTo>
                  <a:pt x="60" y="468"/>
                </a:lnTo>
                <a:lnTo>
                  <a:pt x="68" y="444"/>
                </a:lnTo>
                <a:lnTo>
                  <a:pt x="68" y="4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3">
            <a:extLst>
              <a:ext uri="{FF2B5EF4-FFF2-40B4-BE49-F238E27FC236}">
                <a16:creationId xmlns:a16="http://schemas.microsoft.com/office/drawing/2014/main" id="{96477A1A-6316-4F78-820F-347F6476B0B5}"/>
              </a:ext>
            </a:extLst>
          </p:cNvPr>
          <p:cNvSpPr>
            <a:spLocks/>
          </p:cNvSpPr>
          <p:nvPr/>
        </p:nvSpPr>
        <p:spPr bwMode="auto">
          <a:xfrm>
            <a:off x="8464424" y="2788718"/>
            <a:ext cx="505735" cy="1549197"/>
          </a:xfrm>
          <a:custGeom>
            <a:avLst/>
            <a:gdLst>
              <a:gd name="T0" fmla="*/ 146 w 411"/>
              <a:gd name="T1" fmla="*/ 9 h 1259"/>
              <a:gd name="T2" fmla="*/ 117 w 411"/>
              <a:gd name="T3" fmla="*/ 35 h 1259"/>
              <a:gd name="T4" fmla="*/ 110 w 411"/>
              <a:gd name="T5" fmla="*/ 70 h 1259"/>
              <a:gd name="T6" fmla="*/ 95 w 411"/>
              <a:gd name="T7" fmla="*/ 106 h 1259"/>
              <a:gd name="T8" fmla="*/ 98 w 411"/>
              <a:gd name="T9" fmla="*/ 133 h 1259"/>
              <a:gd name="T10" fmla="*/ 85 w 411"/>
              <a:gd name="T11" fmla="*/ 156 h 1259"/>
              <a:gd name="T12" fmla="*/ 78 w 411"/>
              <a:gd name="T13" fmla="*/ 168 h 1259"/>
              <a:gd name="T14" fmla="*/ 49 w 411"/>
              <a:gd name="T15" fmla="*/ 185 h 1259"/>
              <a:gd name="T16" fmla="*/ 8 w 411"/>
              <a:gd name="T17" fmla="*/ 290 h 1259"/>
              <a:gd name="T18" fmla="*/ 8 w 411"/>
              <a:gd name="T19" fmla="*/ 417 h 1259"/>
              <a:gd name="T20" fmla="*/ 3 w 411"/>
              <a:gd name="T21" fmla="*/ 445 h 1259"/>
              <a:gd name="T22" fmla="*/ 9 w 411"/>
              <a:gd name="T23" fmla="*/ 517 h 1259"/>
              <a:gd name="T24" fmla="*/ 30 w 411"/>
              <a:gd name="T25" fmla="*/ 580 h 1259"/>
              <a:gd name="T26" fmla="*/ 30 w 411"/>
              <a:gd name="T27" fmla="*/ 635 h 1259"/>
              <a:gd name="T28" fmla="*/ 43 w 411"/>
              <a:gd name="T29" fmla="*/ 645 h 1259"/>
              <a:gd name="T30" fmla="*/ 74 w 411"/>
              <a:gd name="T31" fmla="*/ 698 h 1259"/>
              <a:gd name="T32" fmla="*/ 86 w 411"/>
              <a:gd name="T33" fmla="*/ 746 h 1259"/>
              <a:gd name="T34" fmla="*/ 105 w 411"/>
              <a:gd name="T35" fmla="*/ 858 h 1259"/>
              <a:gd name="T36" fmla="*/ 74 w 411"/>
              <a:gd name="T37" fmla="*/ 1033 h 1259"/>
              <a:gd name="T38" fmla="*/ 44 w 411"/>
              <a:gd name="T39" fmla="*/ 1157 h 1259"/>
              <a:gd name="T40" fmla="*/ 52 w 411"/>
              <a:gd name="T41" fmla="*/ 1161 h 1259"/>
              <a:gd name="T42" fmla="*/ 49 w 411"/>
              <a:gd name="T43" fmla="*/ 1213 h 1259"/>
              <a:gd name="T44" fmla="*/ 61 w 411"/>
              <a:gd name="T45" fmla="*/ 1228 h 1259"/>
              <a:gd name="T46" fmla="*/ 167 w 411"/>
              <a:gd name="T47" fmla="*/ 1232 h 1259"/>
              <a:gd name="T48" fmla="*/ 178 w 411"/>
              <a:gd name="T49" fmla="*/ 1254 h 1259"/>
              <a:gd name="T50" fmla="*/ 233 w 411"/>
              <a:gd name="T51" fmla="*/ 1257 h 1259"/>
              <a:gd name="T52" fmla="*/ 374 w 411"/>
              <a:gd name="T53" fmla="*/ 1247 h 1259"/>
              <a:gd name="T54" fmla="*/ 392 w 411"/>
              <a:gd name="T55" fmla="*/ 1223 h 1259"/>
              <a:gd name="T56" fmla="*/ 381 w 411"/>
              <a:gd name="T57" fmla="*/ 1210 h 1259"/>
              <a:gd name="T58" fmla="*/ 344 w 411"/>
              <a:gd name="T59" fmla="*/ 1199 h 1259"/>
              <a:gd name="T60" fmla="*/ 312 w 411"/>
              <a:gd name="T61" fmla="*/ 1192 h 1259"/>
              <a:gd name="T62" fmla="*/ 304 w 411"/>
              <a:gd name="T63" fmla="*/ 1181 h 1259"/>
              <a:gd name="T64" fmla="*/ 281 w 411"/>
              <a:gd name="T65" fmla="*/ 1126 h 1259"/>
              <a:gd name="T66" fmla="*/ 259 w 411"/>
              <a:gd name="T67" fmla="*/ 1042 h 1259"/>
              <a:gd name="T68" fmla="*/ 276 w 411"/>
              <a:gd name="T69" fmla="*/ 963 h 1259"/>
              <a:gd name="T70" fmla="*/ 290 w 411"/>
              <a:gd name="T71" fmla="*/ 798 h 1259"/>
              <a:gd name="T72" fmla="*/ 289 w 411"/>
              <a:gd name="T73" fmla="*/ 620 h 1259"/>
              <a:gd name="T74" fmla="*/ 288 w 411"/>
              <a:gd name="T75" fmla="*/ 584 h 1259"/>
              <a:gd name="T76" fmla="*/ 247 w 411"/>
              <a:gd name="T77" fmla="*/ 421 h 1259"/>
              <a:gd name="T78" fmla="*/ 320 w 411"/>
              <a:gd name="T79" fmla="*/ 339 h 1259"/>
              <a:gd name="T80" fmla="*/ 354 w 411"/>
              <a:gd name="T81" fmla="*/ 319 h 1259"/>
              <a:gd name="T82" fmla="*/ 366 w 411"/>
              <a:gd name="T83" fmla="*/ 290 h 1259"/>
              <a:gd name="T84" fmla="*/ 411 w 411"/>
              <a:gd name="T85" fmla="*/ 230 h 1259"/>
              <a:gd name="T86" fmla="*/ 333 w 411"/>
              <a:gd name="T87" fmla="*/ 258 h 1259"/>
              <a:gd name="T88" fmla="*/ 310 w 411"/>
              <a:gd name="T89" fmla="*/ 268 h 1259"/>
              <a:gd name="T90" fmla="*/ 289 w 411"/>
              <a:gd name="T91" fmla="*/ 301 h 1259"/>
              <a:gd name="T92" fmla="*/ 237 w 411"/>
              <a:gd name="T93" fmla="*/ 334 h 1259"/>
              <a:gd name="T94" fmla="*/ 226 w 411"/>
              <a:gd name="T95" fmla="*/ 290 h 1259"/>
              <a:gd name="T96" fmla="*/ 206 w 411"/>
              <a:gd name="T97" fmla="*/ 236 h 1259"/>
              <a:gd name="T98" fmla="*/ 201 w 411"/>
              <a:gd name="T99" fmla="*/ 182 h 1259"/>
              <a:gd name="T100" fmla="*/ 223 w 411"/>
              <a:gd name="T101" fmla="*/ 188 h 1259"/>
              <a:gd name="T102" fmla="*/ 237 w 411"/>
              <a:gd name="T103" fmla="*/ 176 h 1259"/>
              <a:gd name="T104" fmla="*/ 243 w 411"/>
              <a:gd name="T105" fmla="*/ 159 h 1259"/>
              <a:gd name="T106" fmla="*/ 252 w 411"/>
              <a:gd name="T107" fmla="*/ 136 h 1259"/>
              <a:gd name="T108" fmla="*/ 256 w 411"/>
              <a:gd name="T109" fmla="*/ 102 h 1259"/>
              <a:gd name="T110" fmla="*/ 271 w 411"/>
              <a:gd name="T111" fmla="*/ 65 h 1259"/>
              <a:gd name="T112" fmla="*/ 262 w 411"/>
              <a:gd name="T113" fmla="*/ 42 h 1259"/>
              <a:gd name="T114" fmla="*/ 256 w 411"/>
              <a:gd name="T115" fmla="*/ 17 h 1259"/>
              <a:gd name="T116" fmla="*/ 244 w 411"/>
              <a:gd name="T117" fmla="*/ 17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1" h="1259">
                <a:moveTo>
                  <a:pt x="207" y="0"/>
                </a:moveTo>
                <a:lnTo>
                  <a:pt x="207" y="0"/>
                </a:lnTo>
                <a:lnTo>
                  <a:pt x="182" y="3"/>
                </a:lnTo>
                <a:lnTo>
                  <a:pt x="161" y="5"/>
                </a:lnTo>
                <a:lnTo>
                  <a:pt x="146" y="9"/>
                </a:lnTo>
                <a:lnTo>
                  <a:pt x="146" y="9"/>
                </a:lnTo>
                <a:lnTo>
                  <a:pt x="141" y="11"/>
                </a:lnTo>
                <a:lnTo>
                  <a:pt x="135" y="15"/>
                </a:lnTo>
                <a:lnTo>
                  <a:pt x="125" y="26"/>
                </a:lnTo>
                <a:lnTo>
                  <a:pt x="117" y="35"/>
                </a:lnTo>
                <a:lnTo>
                  <a:pt x="113" y="41"/>
                </a:lnTo>
                <a:lnTo>
                  <a:pt x="113" y="41"/>
                </a:lnTo>
                <a:lnTo>
                  <a:pt x="112" y="54"/>
                </a:lnTo>
                <a:lnTo>
                  <a:pt x="110" y="70"/>
                </a:lnTo>
                <a:lnTo>
                  <a:pt x="110" y="70"/>
                </a:lnTo>
                <a:lnTo>
                  <a:pt x="104" y="88"/>
                </a:lnTo>
                <a:lnTo>
                  <a:pt x="100" y="97"/>
                </a:lnTo>
                <a:lnTo>
                  <a:pt x="98" y="102"/>
                </a:lnTo>
                <a:lnTo>
                  <a:pt x="98" y="102"/>
                </a:lnTo>
                <a:lnTo>
                  <a:pt x="95" y="106"/>
                </a:lnTo>
                <a:lnTo>
                  <a:pt x="94" y="112"/>
                </a:lnTo>
                <a:lnTo>
                  <a:pt x="93" y="119"/>
                </a:lnTo>
                <a:lnTo>
                  <a:pt x="101" y="127"/>
                </a:lnTo>
                <a:lnTo>
                  <a:pt x="101" y="127"/>
                </a:lnTo>
                <a:lnTo>
                  <a:pt x="98" y="133"/>
                </a:lnTo>
                <a:lnTo>
                  <a:pt x="93" y="144"/>
                </a:lnTo>
                <a:lnTo>
                  <a:pt x="93" y="144"/>
                </a:lnTo>
                <a:lnTo>
                  <a:pt x="91" y="149"/>
                </a:lnTo>
                <a:lnTo>
                  <a:pt x="88" y="152"/>
                </a:lnTo>
                <a:lnTo>
                  <a:pt x="85" y="156"/>
                </a:lnTo>
                <a:lnTo>
                  <a:pt x="85" y="156"/>
                </a:lnTo>
                <a:lnTo>
                  <a:pt x="84" y="159"/>
                </a:lnTo>
                <a:lnTo>
                  <a:pt x="81" y="164"/>
                </a:lnTo>
                <a:lnTo>
                  <a:pt x="78" y="168"/>
                </a:lnTo>
                <a:lnTo>
                  <a:pt x="78" y="168"/>
                </a:lnTo>
                <a:lnTo>
                  <a:pt x="70" y="173"/>
                </a:lnTo>
                <a:lnTo>
                  <a:pt x="61" y="176"/>
                </a:lnTo>
                <a:lnTo>
                  <a:pt x="52" y="181"/>
                </a:lnTo>
                <a:lnTo>
                  <a:pt x="50" y="182"/>
                </a:lnTo>
                <a:lnTo>
                  <a:pt x="49" y="185"/>
                </a:lnTo>
                <a:lnTo>
                  <a:pt x="49" y="185"/>
                </a:lnTo>
                <a:lnTo>
                  <a:pt x="30" y="232"/>
                </a:lnTo>
                <a:lnTo>
                  <a:pt x="17" y="267"/>
                </a:lnTo>
                <a:lnTo>
                  <a:pt x="8" y="290"/>
                </a:lnTo>
                <a:lnTo>
                  <a:pt x="8" y="290"/>
                </a:lnTo>
                <a:lnTo>
                  <a:pt x="7" y="301"/>
                </a:lnTo>
                <a:lnTo>
                  <a:pt x="7" y="319"/>
                </a:lnTo>
                <a:lnTo>
                  <a:pt x="7" y="362"/>
                </a:lnTo>
                <a:lnTo>
                  <a:pt x="8" y="403"/>
                </a:lnTo>
                <a:lnTo>
                  <a:pt x="8" y="417"/>
                </a:lnTo>
                <a:lnTo>
                  <a:pt x="8" y="421"/>
                </a:lnTo>
                <a:lnTo>
                  <a:pt x="8" y="421"/>
                </a:lnTo>
                <a:lnTo>
                  <a:pt x="7" y="423"/>
                </a:lnTo>
                <a:lnTo>
                  <a:pt x="6" y="429"/>
                </a:lnTo>
                <a:lnTo>
                  <a:pt x="3" y="445"/>
                </a:lnTo>
                <a:lnTo>
                  <a:pt x="0" y="479"/>
                </a:lnTo>
                <a:lnTo>
                  <a:pt x="0" y="479"/>
                </a:lnTo>
                <a:lnTo>
                  <a:pt x="0" y="485"/>
                </a:lnTo>
                <a:lnTo>
                  <a:pt x="2" y="494"/>
                </a:lnTo>
                <a:lnTo>
                  <a:pt x="9" y="517"/>
                </a:lnTo>
                <a:lnTo>
                  <a:pt x="18" y="541"/>
                </a:lnTo>
                <a:lnTo>
                  <a:pt x="24" y="555"/>
                </a:lnTo>
                <a:lnTo>
                  <a:pt x="24" y="555"/>
                </a:lnTo>
                <a:lnTo>
                  <a:pt x="27" y="566"/>
                </a:lnTo>
                <a:lnTo>
                  <a:pt x="30" y="580"/>
                </a:lnTo>
                <a:lnTo>
                  <a:pt x="32" y="604"/>
                </a:lnTo>
                <a:lnTo>
                  <a:pt x="32" y="604"/>
                </a:lnTo>
                <a:lnTo>
                  <a:pt x="32" y="615"/>
                </a:lnTo>
                <a:lnTo>
                  <a:pt x="30" y="627"/>
                </a:lnTo>
                <a:lnTo>
                  <a:pt x="30" y="635"/>
                </a:lnTo>
                <a:lnTo>
                  <a:pt x="30" y="639"/>
                </a:lnTo>
                <a:lnTo>
                  <a:pt x="32" y="641"/>
                </a:lnTo>
                <a:lnTo>
                  <a:pt x="32" y="641"/>
                </a:lnTo>
                <a:lnTo>
                  <a:pt x="38" y="644"/>
                </a:lnTo>
                <a:lnTo>
                  <a:pt x="43" y="645"/>
                </a:lnTo>
                <a:lnTo>
                  <a:pt x="49" y="646"/>
                </a:lnTo>
                <a:lnTo>
                  <a:pt x="49" y="646"/>
                </a:lnTo>
                <a:lnTo>
                  <a:pt x="55" y="657"/>
                </a:lnTo>
                <a:lnTo>
                  <a:pt x="68" y="683"/>
                </a:lnTo>
                <a:lnTo>
                  <a:pt x="74" y="698"/>
                </a:lnTo>
                <a:lnTo>
                  <a:pt x="80" y="713"/>
                </a:lnTo>
                <a:lnTo>
                  <a:pt x="84" y="726"/>
                </a:lnTo>
                <a:lnTo>
                  <a:pt x="85" y="736"/>
                </a:lnTo>
                <a:lnTo>
                  <a:pt x="85" y="736"/>
                </a:lnTo>
                <a:lnTo>
                  <a:pt x="86" y="746"/>
                </a:lnTo>
                <a:lnTo>
                  <a:pt x="87" y="760"/>
                </a:lnTo>
                <a:lnTo>
                  <a:pt x="94" y="793"/>
                </a:lnTo>
                <a:lnTo>
                  <a:pt x="101" y="829"/>
                </a:lnTo>
                <a:lnTo>
                  <a:pt x="104" y="845"/>
                </a:lnTo>
                <a:lnTo>
                  <a:pt x="105" y="858"/>
                </a:lnTo>
                <a:lnTo>
                  <a:pt x="105" y="858"/>
                </a:lnTo>
                <a:lnTo>
                  <a:pt x="104" y="875"/>
                </a:lnTo>
                <a:lnTo>
                  <a:pt x="100" y="901"/>
                </a:lnTo>
                <a:lnTo>
                  <a:pt x="88" y="968"/>
                </a:lnTo>
                <a:lnTo>
                  <a:pt x="74" y="1033"/>
                </a:lnTo>
                <a:lnTo>
                  <a:pt x="64" y="1071"/>
                </a:lnTo>
                <a:lnTo>
                  <a:pt x="64" y="1071"/>
                </a:lnTo>
                <a:lnTo>
                  <a:pt x="51" y="1123"/>
                </a:lnTo>
                <a:lnTo>
                  <a:pt x="46" y="1149"/>
                </a:lnTo>
                <a:lnTo>
                  <a:pt x="44" y="1157"/>
                </a:lnTo>
                <a:lnTo>
                  <a:pt x="44" y="1161"/>
                </a:lnTo>
                <a:lnTo>
                  <a:pt x="44" y="1161"/>
                </a:lnTo>
                <a:lnTo>
                  <a:pt x="49" y="1159"/>
                </a:lnTo>
                <a:lnTo>
                  <a:pt x="51" y="1159"/>
                </a:lnTo>
                <a:lnTo>
                  <a:pt x="52" y="1161"/>
                </a:lnTo>
                <a:lnTo>
                  <a:pt x="52" y="1161"/>
                </a:lnTo>
                <a:lnTo>
                  <a:pt x="51" y="1171"/>
                </a:lnTo>
                <a:lnTo>
                  <a:pt x="49" y="1192"/>
                </a:lnTo>
                <a:lnTo>
                  <a:pt x="49" y="1204"/>
                </a:lnTo>
                <a:lnTo>
                  <a:pt x="49" y="1213"/>
                </a:lnTo>
                <a:lnTo>
                  <a:pt x="50" y="1222"/>
                </a:lnTo>
                <a:lnTo>
                  <a:pt x="51" y="1224"/>
                </a:lnTo>
                <a:lnTo>
                  <a:pt x="52" y="1226"/>
                </a:lnTo>
                <a:lnTo>
                  <a:pt x="52" y="1226"/>
                </a:lnTo>
                <a:lnTo>
                  <a:pt x="61" y="1228"/>
                </a:lnTo>
                <a:lnTo>
                  <a:pt x="74" y="1229"/>
                </a:lnTo>
                <a:lnTo>
                  <a:pt x="113" y="1230"/>
                </a:lnTo>
                <a:lnTo>
                  <a:pt x="166" y="1230"/>
                </a:lnTo>
                <a:lnTo>
                  <a:pt x="166" y="1230"/>
                </a:lnTo>
                <a:lnTo>
                  <a:pt x="167" y="1232"/>
                </a:lnTo>
                <a:lnTo>
                  <a:pt x="171" y="1242"/>
                </a:lnTo>
                <a:lnTo>
                  <a:pt x="171" y="1242"/>
                </a:lnTo>
                <a:lnTo>
                  <a:pt x="173" y="1249"/>
                </a:lnTo>
                <a:lnTo>
                  <a:pt x="174" y="1251"/>
                </a:lnTo>
                <a:lnTo>
                  <a:pt x="178" y="1254"/>
                </a:lnTo>
                <a:lnTo>
                  <a:pt x="182" y="1255"/>
                </a:lnTo>
                <a:lnTo>
                  <a:pt x="186" y="1256"/>
                </a:lnTo>
                <a:lnTo>
                  <a:pt x="200" y="1259"/>
                </a:lnTo>
                <a:lnTo>
                  <a:pt x="200" y="1259"/>
                </a:lnTo>
                <a:lnTo>
                  <a:pt x="233" y="1257"/>
                </a:lnTo>
                <a:lnTo>
                  <a:pt x="289" y="1255"/>
                </a:lnTo>
                <a:lnTo>
                  <a:pt x="366" y="1250"/>
                </a:lnTo>
                <a:lnTo>
                  <a:pt x="366" y="1250"/>
                </a:lnTo>
                <a:lnTo>
                  <a:pt x="368" y="1249"/>
                </a:lnTo>
                <a:lnTo>
                  <a:pt x="374" y="1247"/>
                </a:lnTo>
                <a:lnTo>
                  <a:pt x="380" y="1242"/>
                </a:lnTo>
                <a:lnTo>
                  <a:pt x="386" y="1236"/>
                </a:lnTo>
                <a:lnTo>
                  <a:pt x="390" y="1230"/>
                </a:lnTo>
                <a:lnTo>
                  <a:pt x="391" y="1226"/>
                </a:lnTo>
                <a:lnTo>
                  <a:pt x="392" y="1223"/>
                </a:lnTo>
                <a:lnTo>
                  <a:pt x="391" y="1219"/>
                </a:lnTo>
                <a:lnTo>
                  <a:pt x="390" y="1216"/>
                </a:lnTo>
                <a:lnTo>
                  <a:pt x="386" y="1213"/>
                </a:lnTo>
                <a:lnTo>
                  <a:pt x="381" y="1210"/>
                </a:lnTo>
                <a:lnTo>
                  <a:pt x="381" y="1210"/>
                </a:lnTo>
                <a:lnTo>
                  <a:pt x="373" y="1205"/>
                </a:lnTo>
                <a:lnTo>
                  <a:pt x="365" y="1201"/>
                </a:lnTo>
                <a:lnTo>
                  <a:pt x="359" y="1200"/>
                </a:lnTo>
                <a:lnTo>
                  <a:pt x="354" y="1199"/>
                </a:lnTo>
                <a:lnTo>
                  <a:pt x="344" y="1199"/>
                </a:lnTo>
                <a:lnTo>
                  <a:pt x="339" y="1199"/>
                </a:lnTo>
                <a:lnTo>
                  <a:pt x="333" y="1198"/>
                </a:lnTo>
                <a:lnTo>
                  <a:pt x="333" y="1198"/>
                </a:lnTo>
                <a:lnTo>
                  <a:pt x="322" y="1194"/>
                </a:lnTo>
                <a:lnTo>
                  <a:pt x="312" y="1192"/>
                </a:lnTo>
                <a:lnTo>
                  <a:pt x="307" y="1188"/>
                </a:lnTo>
                <a:lnTo>
                  <a:pt x="305" y="1187"/>
                </a:lnTo>
                <a:lnTo>
                  <a:pt x="305" y="1184"/>
                </a:lnTo>
                <a:lnTo>
                  <a:pt x="305" y="1184"/>
                </a:lnTo>
                <a:lnTo>
                  <a:pt x="304" y="1181"/>
                </a:lnTo>
                <a:lnTo>
                  <a:pt x="300" y="1177"/>
                </a:lnTo>
                <a:lnTo>
                  <a:pt x="296" y="1172"/>
                </a:lnTo>
                <a:lnTo>
                  <a:pt x="293" y="1149"/>
                </a:lnTo>
                <a:lnTo>
                  <a:pt x="293" y="1149"/>
                </a:lnTo>
                <a:lnTo>
                  <a:pt x="281" y="1126"/>
                </a:lnTo>
                <a:lnTo>
                  <a:pt x="268" y="1100"/>
                </a:lnTo>
                <a:lnTo>
                  <a:pt x="268" y="1100"/>
                </a:lnTo>
                <a:lnTo>
                  <a:pt x="265" y="1086"/>
                </a:lnTo>
                <a:lnTo>
                  <a:pt x="262" y="1065"/>
                </a:lnTo>
                <a:lnTo>
                  <a:pt x="259" y="1042"/>
                </a:lnTo>
                <a:lnTo>
                  <a:pt x="259" y="1034"/>
                </a:lnTo>
                <a:lnTo>
                  <a:pt x="261" y="1030"/>
                </a:lnTo>
                <a:lnTo>
                  <a:pt x="261" y="1030"/>
                </a:lnTo>
                <a:lnTo>
                  <a:pt x="265" y="1007"/>
                </a:lnTo>
                <a:lnTo>
                  <a:pt x="276" y="963"/>
                </a:lnTo>
                <a:lnTo>
                  <a:pt x="293" y="887"/>
                </a:lnTo>
                <a:lnTo>
                  <a:pt x="293" y="887"/>
                </a:lnTo>
                <a:lnTo>
                  <a:pt x="294" y="875"/>
                </a:lnTo>
                <a:lnTo>
                  <a:pt x="293" y="854"/>
                </a:lnTo>
                <a:lnTo>
                  <a:pt x="290" y="798"/>
                </a:lnTo>
                <a:lnTo>
                  <a:pt x="284" y="723"/>
                </a:lnTo>
                <a:lnTo>
                  <a:pt x="276" y="626"/>
                </a:lnTo>
                <a:lnTo>
                  <a:pt x="276" y="626"/>
                </a:lnTo>
                <a:lnTo>
                  <a:pt x="283" y="622"/>
                </a:lnTo>
                <a:lnTo>
                  <a:pt x="289" y="620"/>
                </a:lnTo>
                <a:lnTo>
                  <a:pt x="293" y="618"/>
                </a:lnTo>
                <a:lnTo>
                  <a:pt x="293" y="618"/>
                </a:lnTo>
                <a:lnTo>
                  <a:pt x="293" y="613"/>
                </a:lnTo>
                <a:lnTo>
                  <a:pt x="292" y="606"/>
                </a:lnTo>
                <a:lnTo>
                  <a:pt x="288" y="584"/>
                </a:lnTo>
                <a:lnTo>
                  <a:pt x="288" y="584"/>
                </a:lnTo>
                <a:lnTo>
                  <a:pt x="281" y="553"/>
                </a:lnTo>
                <a:lnTo>
                  <a:pt x="268" y="497"/>
                </a:lnTo>
                <a:lnTo>
                  <a:pt x="247" y="421"/>
                </a:lnTo>
                <a:lnTo>
                  <a:pt x="247" y="421"/>
                </a:lnTo>
                <a:lnTo>
                  <a:pt x="272" y="396"/>
                </a:lnTo>
                <a:lnTo>
                  <a:pt x="290" y="378"/>
                </a:lnTo>
                <a:lnTo>
                  <a:pt x="301" y="368"/>
                </a:lnTo>
                <a:lnTo>
                  <a:pt x="301" y="368"/>
                </a:lnTo>
                <a:lnTo>
                  <a:pt x="320" y="339"/>
                </a:lnTo>
                <a:lnTo>
                  <a:pt x="320" y="339"/>
                </a:lnTo>
                <a:lnTo>
                  <a:pt x="335" y="333"/>
                </a:lnTo>
                <a:lnTo>
                  <a:pt x="345" y="326"/>
                </a:lnTo>
                <a:lnTo>
                  <a:pt x="354" y="319"/>
                </a:lnTo>
                <a:lnTo>
                  <a:pt x="354" y="319"/>
                </a:lnTo>
                <a:lnTo>
                  <a:pt x="359" y="311"/>
                </a:lnTo>
                <a:lnTo>
                  <a:pt x="363" y="303"/>
                </a:lnTo>
                <a:lnTo>
                  <a:pt x="366" y="295"/>
                </a:lnTo>
                <a:lnTo>
                  <a:pt x="366" y="290"/>
                </a:lnTo>
                <a:lnTo>
                  <a:pt x="366" y="290"/>
                </a:lnTo>
                <a:lnTo>
                  <a:pt x="361" y="283"/>
                </a:lnTo>
                <a:lnTo>
                  <a:pt x="410" y="254"/>
                </a:lnTo>
                <a:lnTo>
                  <a:pt x="410" y="254"/>
                </a:lnTo>
                <a:lnTo>
                  <a:pt x="411" y="240"/>
                </a:lnTo>
                <a:lnTo>
                  <a:pt x="411" y="230"/>
                </a:lnTo>
                <a:lnTo>
                  <a:pt x="411" y="226"/>
                </a:lnTo>
                <a:lnTo>
                  <a:pt x="410" y="225"/>
                </a:lnTo>
                <a:lnTo>
                  <a:pt x="402" y="225"/>
                </a:lnTo>
                <a:lnTo>
                  <a:pt x="349" y="258"/>
                </a:lnTo>
                <a:lnTo>
                  <a:pt x="333" y="258"/>
                </a:lnTo>
                <a:lnTo>
                  <a:pt x="333" y="258"/>
                </a:lnTo>
                <a:lnTo>
                  <a:pt x="327" y="258"/>
                </a:lnTo>
                <a:lnTo>
                  <a:pt x="323" y="259"/>
                </a:lnTo>
                <a:lnTo>
                  <a:pt x="316" y="262"/>
                </a:lnTo>
                <a:lnTo>
                  <a:pt x="310" y="268"/>
                </a:lnTo>
                <a:lnTo>
                  <a:pt x="305" y="274"/>
                </a:lnTo>
                <a:lnTo>
                  <a:pt x="305" y="274"/>
                </a:lnTo>
                <a:lnTo>
                  <a:pt x="300" y="281"/>
                </a:lnTo>
                <a:lnTo>
                  <a:pt x="294" y="291"/>
                </a:lnTo>
                <a:lnTo>
                  <a:pt x="289" y="301"/>
                </a:lnTo>
                <a:lnTo>
                  <a:pt x="284" y="307"/>
                </a:lnTo>
                <a:lnTo>
                  <a:pt x="235" y="347"/>
                </a:lnTo>
                <a:lnTo>
                  <a:pt x="235" y="347"/>
                </a:lnTo>
                <a:lnTo>
                  <a:pt x="235" y="344"/>
                </a:lnTo>
                <a:lnTo>
                  <a:pt x="237" y="334"/>
                </a:lnTo>
                <a:lnTo>
                  <a:pt x="235" y="321"/>
                </a:lnTo>
                <a:lnTo>
                  <a:pt x="234" y="314"/>
                </a:lnTo>
                <a:lnTo>
                  <a:pt x="232" y="307"/>
                </a:lnTo>
                <a:lnTo>
                  <a:pt x="232" y="307"/>
                </a:lnTo>
                <a:lnTo>
                  <a:pt x="226" y="290"/>
                </a:lnTo>
                <a:lnTo>
                  <a:pt x="220" y="271"/>
                </a:lnTo>
                <a:lnTo>
                  <a:pt x="215" y="254"/>
                </a:lnTo>
                <a:lnTo>
                  <a:pt x="211" y="246"/>
                </a:lnTo>
                <a:lnTo>
                  <a:pt x="211" y="246"/>
                </a:lnTo>
                <a:lnTo>
                  <a:pt x="206" y="236"/>
                </a:lnTo>
                <a:lnTo>
                  <a:pt x="196" y="219"/>
                </a:lnTo>
                <a:lnTo>
                  <a:pt x="183" y="197"/>
                </a:lnTo>
                <a:lnTo>
                  <a:pt x="200" y="180"/>
                </a:lnTo>
                <a:lnTo>
                  <a:pt x="200" y="180"/>
                </a:lnTo>
                <a:lnTo>
                  <a:pt x="201" y="182"/>
                </a:lnTo>
                <a:lnTo>
                  <a:pt x="207" y="186"/>
                </a:lnTo>
                <a:lnTo>
                  <a:pt x="210" y="187"/>
                </a:lnTo>
                <a:lnTo>
                  <a:pt x="214" y="188"/>
                </a:lnTo>
                <a:lnTo>
                  <a:pt x="219" y="189"/>
                </a:lnTo>
                <a:lnTo>
                  <a:pt x="223" y="188"/>
                </a:lnTo>
                <a:lnTo>
                  <a:pt x="223" y="188"/>
                </a:lnTo>
                <a:lnTo>
                  <a:pt x="228" y="186"/>
                </a:lnTo>
                <a:lnTo>
                  <a:pt x="232" y="183"/>
                </a:lnTo>
                <a:lnTo>
                  <a:pt x="234" y="180"/>
                </a:lnTo>
                <a:lnTo>
                  <a:pt x="237" y="176"/>
                </a:lnTo>
                <a:lnTo>
                  <a:pt x="239" y="168"/>
                </a:lnTo>
                <a:lnTo>
                  <a:pt x="240" y="164"/>
                </a:lnTo>
                <a:lnTo>
                  <a:pt x="240" y="164"/>
                </a:lnTo>
                <a:lnTo>
                  <a:pt x="240" y="162"/>
                </a:lnTo>
                <a:lnTo>
                  <a:pt x="243" y="159"/>
                </a:lnTo>
                <a:lnTo>
                  <a:pt x="247" y="156"/>
                </a:lnTo>
                <a:lnTo>
                  <a:pt x="247" y="156"/>
                </a:lnTo>
                <a:lnTo>
                  <a:pt x="250" y="151"/>
                </a:lnTo>
                <a:lnTo>
                  <a:pt x="251" y="145"/>
                </a:lnTo>
                <a:lnTo>
                  <a:pt x="252" y="136"/>
                </a:lnTo>
                <a:lnTo>
                  <a:pt x="264" y="131"/>
                </a:lnTo>
                <a:lnTo>
                  <a:pt x="264" y="131"/>
                </a:lnTo>
                <a:lnTo>
                  <a:pt x="259" y="118"/>
                </a:lnTo>
                <a:lnTo>
                  <a:pt x="257" y="108"/>
                </a:lnTo>
                <a:lnTo>
                  <a:pt x="256" y="102"/>
                </a:lnTo>
                <a:lnTo>
                  <a:pt x="256" y="102"/>
                </a:lnTo>
                <a:lnTo>
                  <a:pt x="268" y="70"/>
                </a:lnTo>
                <a:lnTo>
                  <a:pt x="268" y="70"/>
                </a:lnTo>
                <a:lnTo>
                  <a:pt x="270" y="67"/>
                </a:lnTo>
                <a:lnTo>
                  <a:pt x="271" y="65"/>
                </a:lnTo>
                <a:lnTo>
                  <a:pt x="272" y="61"/>
                </a:lnTo>
                <a:lnTo>
                  <a:pt x="272" y="61"/>
                </a:lnTo>
                <a:lnTo>
                  <a:pt x="270" y="57"/>
                </a:lnTo>
                <a:lnTo>
                  <a:pt x="265" y="49"/>
                </a:lnTo>
                <a:lnTo>
                  <a:pt x="262" y="42"/>
                </a:lnTo>
                <a:lnTo>
                  <a:pt x="261" y="37"/>
                </a:lnTo>
                <a:lnTo>
                  <a:pt x="261" y="37"/>
                </a:lnTo>
                <a:lnTo>
                  <a:pt x="259" y="33"/>
                </a:lnTo>
                <a:lnTo>
                  <a:pt x="258" y="26"/>
                </a:lnTo>
                <a:lnTo>
                  <a:pt x="256" y="17"/>
                </a:lnTo>
                <a:lnTo>
                  <a:pt x="256" y="17"/>
                </a:lnTo>
                <a:lnTo>
                  <a:pt x="250" y="17"/>
                </a:lnTo>
                <a:lnTo>
                  <a:pt x="246" y="17"/>
                </a:lnTo>
                <a:lnTo>
                  <a:pt x="244" y="17"/>
                </a:lnTo>
                <a:lnTo>
                  <a:pt x="244" y="17"/>
                </a:lnTo>
                <a:lnTo>
                  <a:pt x="238" y="10"/>
                </a:lnTo>
                <a:lnTo>
                  <a:pt x="232" y="4"/>
                </a:lnTo>
                <a:lnTo>
                  <a:pt x="227" y="4"/>
                </a:lnTo>
                <a:lnTo>
                  <a:pt x="207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C19E1A42-BBB8-4A7C-81F8-59D381F2F576}"/>
              </a:ext>
            </a:extLst>
          </p:cNvPr>
          <p:cNvSpPr>
            <a:spLocks noEditPoints="1"/>
          </p:cNvSpPr>
          <p:nvPr/>
        </p:nvSpPr>
        <p:spPr bwMode="auto">
          <a:xfrm>
            <a:off x="6584135" y="4640784"/>
            <a:ext cx="526664" cy="1711335"/>
          </a:xfrm>
          <a:custGeom>
            <a:avLst/>
            <a:gdLst>
              <a:gd name="T0" fmla="*/ 63 w 409"/>
              <a:gd name="T1" fmla="*/ 312 h 1329"/>
              <a:gd name="T2" fmla="*/ 31 w 409"/>
              <a:gd name="T3" fmla="*/ 360 h 1329"/>
              <a:gd name="T4" fmla="*/ 21 w 409"/>
              <a:gd name="T5" fmla="*/ 374 h 1329"/>
              <a:gd name="T6" fmla="*/ 70 w 409"/>
              <a:gd name="T7" fmla="*/ 450 h 1329"/>
              <a:gd name="T8" fmla="*/ 63 w 409"/>
              <a:gd name="T9" fmla="*/ 516 h 1329"/>
              <a:gd name="T10" fmla="*/ 16 w 409"/>
              <a:gd name="T11" fmla="*/ 660 h 1329"/>
              <a:gd name="T12" fmla="*/ 50 w 409"/>
              <a:gd name="T13" fmla="*/ 673 h 1329"/>
              <a:gd name="T14" fmla="*/ 51 w 409"/>
              <a:gd name="T15" fmla="*/ 960 h 1329"/>
              <a:gd name="T16" fmla="*/ 78 w 409"/>
              <a:gd name="T17" fmla="*/ 1089 h 1329"/>
              <a:gd name="T18" fmla="*/ 101 w 409"/>
              <a:gd name="T19" fmla="*/ 1217 h 1329"/>
              <a:gd name="T20" fmla="*/ 144 w 409"/>
              <a:gd name="T21" fmla="*/ 1252 h 1329"/>
              <a:gd name="T22" fmla="*/ 121 w 409"/>
              <a:gd name="T23" fmla="*/ 1255 h 1329"/>
              <a:gd name="T24" fmla="*/ 50 w 409"/>
              <a:gd name="T25" fmla="*/ 1284 h 1329"/>
              <a:gd name="T26" fmla="*/ 42 w 409"/>
              <a:gd name="T27" fmla="*/ 1300 h 1329"/>
              <a:gd name="T28" fmla="*/ 54 w 409"/>
              <a:gd name="T29" fmla="*/ 1318 h 1329"/>
              <a:gd name="T30" fmla="*/ 174 w 409"/>
              <a:gd name="T31" fmla="*/ 1329 h 1329"/>
              <a:gd name="T32" fmla="*/ 220 w 409"/>
              <a:gd name="T33" fmla="*/ 1322 h 1329"/>
              <a:gd name="T34" fmla="*/ 223 w 409"/>
              <a:gd name="T35" fmla="*/ 1298 h 1329"/>
              <a:gd name="T36" fmla="*/ 207 w 409"/>
              <a:gd name="T37" fmla="*/ 1272 h 1329"/>
              <a:gd name="T38" fmla="*/ 219 w 409"/>
              <a:gd name="T39" fmla="*/ 1217 h 1329"/>
              <a:gd name="T40" fmla="*/ 319 w 409"/>
              <a:gd name="T41" fmla="*/ 1215 h 1329"/>
              <a:gd name="T42" fmla="*/ 308 w 409"/>
              <a:gd name="T43" fmla="*/ 1234 h 1329"/>
              <a:gd name="T44" fmla="*/ 298 w 409"/>
              <a:gd name="T45" fmla="*/ 1245 h 1329"/>
              <a:gd name="T46" fmla="*/ 256 w 409"/>
              <a:gd name="T47" fmla="*/ 1257 h 1329"/>
              <a:gd name="T48" fmla="*/ 256 w 409"/>
              <a:gd name="T49" fmla="*/ 1280 h 1329"/>
              <a:gd name="T50" fmla="*/ 274 w 409"/>
              <a:gd name="T51" fmla="*/ 1288 h 1329"/>
              <a:gd name="T52" fmla="*/ 328 w 409"/>
              <a:gd name="T53" fmla="*/ 1292 h 1329"/>
              <a:gd name="T54" fmla="*/ 382 w 409"/>
              <a:gd name="T55" fmla="*/ 1291 h 1329"/>
              <a:gd name="T56" fmla="*/ 409 w 409"/>
              <a:gd name="T57" fmla="*/ 1274 h 1329"/>
              <a:gd name="T58" fmla="*/ 381 w 409"/>
              <a:gd name="T59" fmla="*/ 1218 h 1329"/>
              <a:gd name="T60" fmla="*/ 373 w 409"/>
              <a:gd name="T61" fmla="*/ 1155 h 1329"/>
              <a:gd name="T62" fmla="*/ 313 w 409"/>
              <a:gd name="T63" fmla="*/ 944 h 1329"/>
              <a:gd name="T64" fmla="*/ 293 w 409"/>
              <a:gd name="T65" fmla="*/ 792 h 1329"/>
              <a:gd name="T66" fmla="*/ 298 w 409"/>
              <a:gd name="T67" fmla="*/ 725 h 1329"/>
              <a:gd name="T68" fmla="*/ 295 w 409"/>
              <a:gd name="T69" fmla="*/ 567 h 1329"/>
              <a:gd name="T70" fmla="*/ 301 w 409"/>
              <a:gd name="T71" fmla="*/ 516 h 1329"/>
              <a:gd name="T72" fmla="*/ 301 w 409"/>
              <a:gd name="T73" fmla="*/ 467 h 1329"/>
              <a:gd name="T74" fmla="*/ 315 w 409"/>
              <a:gd name="T75" fmla="*/ 411 h 1329"/>
              <a:gd name="T76" fmla="*/ 309 w 409"/>
              <a:gd name="T77" fmla="*/ 281 h 1329"/>
              <a:gd name="T78" fmla="*/ 283 w 409"/>
              <a:gd name="T79" fmla="*/ 222 h 1329"/>
              <a:gd name="T80" fmla="*/ 262 w 409"/>
              <a:gd name="T81" fmla="*/ 180 h 1329"/>
              <a:gd name="T82" fmla="*/ 279 w 409"/>
              <a:gd name="T83" fmla="*/ 147 h 1329"/>
              <a:gd name="T84" fmla="*/ 283 w 409"/>
              <a:gd name="T85" fmla="*/ 95 h 1329"/>
              <a:gd name="T86" fmla="*/ 268 w 409"/>
              <a:gd name="T87" fmla="*/ 45 h 1329"/>
              <a:gd name="T88" fmla="*/ 220 w 409"/>
              <a:gd name="T89" fmla="*/ 7 h 1329"/>
              <a:gd name="T90" fmla="*/ 175 w 409"/>
              <a:gd name="T91" fmla="*/ 1 h 1329"/>
              <a:gd name="T92" fmla="*/ 121 w 409"/>
              <a:gd name="T93" fmla="*/ 30 h 1329"/>
              <a:gd name="T94" fmla="*/ 100 w 409"/>
              <a:gd name="T95" fmla="*/ 54 h 1329"/>
              <a:gd name="T96" fmla="*/ 105 w 409"/>
              <a:gd name="T97" fmla="*/ 75 h 1329"/>
              <a:gd name="T98" fmla="*/ 106 w 409"/>
              <a:gd name="T99" fmla="*/ 106 h 1329"/>
              <a:gd name="T100" fmla="*/ 100 w 409"/>
              <a:gd name="T101" fmla="*/ 131 h 1329"/>
              <a:gd name="T102" fmla="*/ 105 w 409"/>
              <a:gd name="T103" fmla="*/ 141 h 1329"/>
              <a:gd name="T104" fmla="*/ 109 w 409"/>
              <a:gd name="T105" fmla="*/ 162 h 1329"/>
              <a:gd name="T106" fmla="*/ 115 w 409"/>
              <a:gd name="T107" fmla="*/ 174 h 1329"/>
              <a:gd name="T108" fmla="*/ 127 w 409"/>
              <a:gd name="T109" fmla="*/ 192 h 1329"/>
              <a:gd name="T110" fmla="*/ 145 w 409"/>
              <a:gd name="T111" fmla="*/ 189 h 1329"/>
              <a:gd name="T112" fmla="*/ 145 w 409"/>
              <a:gd name="T113" fmla="*/ 207 h 1329"/>
              <a:gd name="T114" fmla="*/ 127 w 409"/>
              <a:gd name="T115" fmla="*/ 243 h 1329"/>
              <a:gd name="T116" fmla="*/ 115 w 409"/>
              <a:gd name="T117" fmla="*/ 284 h 1329"/>
              <a:gd name="T118" fmla="*/ 101 w 409"/>
              <a:gd name="T119" fmla="*/ 330 h 1329"/>
              <a:gd name="T120" fmla="*/ 70 w 409"/>
              <a:gd name="T121" fmla="*/ 402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9" h="1329">
                <a:moveTo>
                  <a:pt x="96" y="366"/>
                </a:moveTo>
                <a:lnTo>
                  <a:pt x="96" y="366"/>
                </a:lnTo>
                <a:lnTo>
                  <a:pt x="81" y="340"/>
                </a:lnTo>
                <a:lnTo>
                  <a:pt x="63" y="312"/>
                </a:lnTo>
                <a:lnTo>
                  <a:pt x="63" y="312"/>
                </a:lnTo>
                <a:lnTo>
                  <a:pt x="39" y="315"/>
                </a:lnTo>
                <a:lnTo>
                  <a:pt x="15" y="318"/>
                </a:lnTo>
                <a:lnTo>
                  <a:pt x="9" y="324"/>
                </a:lnTo>
                <a:lnTo>
                  <a:pt x="31" y="360"/>
                </a:lnTo>
                <a:lnTo>
                  <a:pt x="31" y="360"/>
                </a:lnTo>
                <a:lnTo>
                  <a:pt x="27" y="361"/>
                </a:lnTo>
                <a:lnTo>
                  <a:pt x="25" y="364"/>
                </a:lnTo>
                <a:lnTo>
                  <a:pt x="21" y="369"/>
                </a:lnTo>
                <a:lnTo>
                  <a:pt x="21" y="369"/>
                </a:lnTo>
                <a:lnTo>
                  <a:pt x="21" y="374"/>
                </a:lnTo>
                <a:lnTo>
                  <a:pt x="22" y="380"/>
                </a:lnTo>
                <a:lnTo>
                  <a:pt x="27" y="394"/>
                </a:lnTo>
                <a:lnTo>
                  <a:pt x="37" y="414"/>
                </a:lnTo>
                <a:lnTo>
                  <a:pt x="70" y="450"/>
                </a:lnTo>
                <a:lnTo>
                  <a:pt x="70" y="450"/>
                </a:lnTo>
                <a:lnTo>
                  <a:pt x="60" y="495"/>
                </a:lnTo>
                <a:lnTo>
                  <a:pt x="60" y="495"/>
                </a:lnTo>
                <a:lnTo>
                  <a:pt x="61" y="500"/>
                </a:lnTo>
                <a:lnTo>
                  <a:pt x="61" y="507"/>
                </a:lnTo>
                <a:lnTo>
                  <a:pt x="63" y="516"/>
                </a:lnTo>
                <a:lnTo>
                  <a:pt x="63" y="516"/>
                </a:lnTo>
                <a:lnTo>
                  <a:pt x="25" y="600"/>
                </a:lnTo>
                <a:lnTo>
                  <a:pt x="0" y="647"/>
                </a:lnTo>
                <a:lnTo>
                  <a:pt x="0" y="647"/>
                </a:lnTo>
                <a:lnTo>
                  <a:pt x="16" y="660"/>
                </a:lnTo>
                <a:lnTo>
                  <a:pt x="28" y="668"/>
                </a:lnTo>
                <a:lnTo>
                  <a:pt x="33" y="671"/>
                </a:lnTo>
                <a:lnTo>
                  <a:pt x="37" y="672"/>
                </a:lnTo>
                <a:lnTo>
                  <a:pt x="37" y="672"/>
                </a:lnTo>
                <a:lnTo>
                  <a:pt x="50" y="673"/>
                </a:lnTo>
                <a:lnTo>
                  <a:pt x="60" y="674"/>
                </a:lnTo>
                <a:lnTo>
                  <a:pt x="60" y="674"/>
                </a:lnTo>
                <a:lnTo>
                  <a:pt x="55" y="818"/>
                </a:lnTo>
                <a:lnTo>
                  <a:pt x="51" y="921"/>
                </a:lnTo>
                <a:lnTo>
                  <a:pt x="51" y="960"/>
                </a:lnTo>
                <a:lnTo>
                  <a:pt x="51" y="981"/>
                </a:lnTo>
                <a:lnTo>
                  <a:pt x="51" y="981"/>
                </a:lnTo>
                <a:lnTo>
                  <a:pt x="55" y="997"/>
                </a:lnTo>
                <a:lnTo>
                  <a:pt x="61" y="1022"/>
                </a:lnTo>
                <a:lnTo>
                  <a:pt x="78" y="1089"/>
                </a:lnTo>
                <a:lnTo>
                  <a:pt x="95" y="1154"/>
                </a:lnTo>
                <a:lnTo>
                  <a:pt x="100" y="1178"/>
                </a:lnTo>
                <a:lnTo>
                  <a:pt x="102" y="1190"/>
                </a:lnTo>
                <a:lnTo>
                  <a:pt x="102" y="1190"/>
                </a:lnTo>
                <a:lnTo>
                  <a:pt x="101" y="1217"/>
                </a:lnTo>
                <a:lnTo>
                  <a:pt x="100" y="1229"/>
                </a:lnTo>
                <a:lnTo>
                  <a:pt x="151" y="1233"/>
                </a:lnTo>
                <a:lnTo>
                  <a:pt x="151" y="1253"/>
                </a:lnTo>
                <a:lnTo>
                  <a:pt x="151" y="1253"/>
                </a:lnTo>
                <a:lnTo>
                  <a:pt x="144" y="1252"/>
                </a:lnTo>
                <a:lnTo>
                  <a:pt x="138" y="1251"/>
                </a:lnTo>
                <a:lnTo>
                  <a:pt x="133" y="1251"/>
                </a:lnTo>
                <a:lnTo>
                  <a:pt x="133" y="1251"/>
                </a:lnTo>
                <a:lnTo>
                  <a:pt x="127" y="1252"/>
                </a:lnTo>
                <a:lnTo>
                  <a:pt x="121" y="1255"/>
                </a:lnTo>
                <a:lnTo>
                  <a:pt x="102" y="1262"/>
                </a:lnTo>
                <a:lnTo>
                  <a:pt x="102" y="1262"/>
                </a:lnTo>
                <a:lnTo>
                  <a:pt x="68" y="1275"/>
                </a:lnTo>
                <a:lnTo>
                  <a:pt x="59" y="1279"/>
                </a:lnTo>
                <a:lnTo>
                  <a:pt x="50" y="1284"/>
                </a:lnTo>
                <a:lnTo>
                  <a:pt x="45" y="1289"/>
                </a:lnTo>
                <a:lnTo>
                  <a:pt x="43" y="1290"/>
                </a:lnTo>
                <a:lnTo>
                  <a:pt x="43" y="1292"/>
                </a:lnTo>
                <a:lnTo>
                  <a:pt x="43" y="1292"/>
                </a:lnTo>
                <a:lnTo>
                  <a:pt x="42" y="1300"/>
                </a:lnTo>
                <a:lnTo>
                  <a:pt x="43" y="1306"/>
                </a:lnTo>
                <a:lnTo>
                  <a:pt x="46" y="1311"/>
                </a:lnTo>
                <a:lnTo>
                  <a:pt x="51" y="1317"/>
                </a:lnTo>
                <a:lnTo>
                  <a:pt x="51" y="1317"/>
                </a:lnTo>
                <a:lnTo>
                  <a:pt x="54" y="1318"/>
                </a:lnTo>
                <a:lnTo>
                  <a:pt x="59" y="1319"/>
                </a:lnTo>
                <a:lnTo>
                  <a:pt x="72" y="1322"/>
                </a:lnTo>
                <a:lnTo>
                  <a:pt x="110" y="1325"/>
                </a:lnTo>
                <a:lnTo>
                  <a:pt x="150" y="1326"/>
                </a:lnTo>
                <a:lnTo>
                  <a:pt x="174" y="1329"/>
                </a:lnTo>
                <a:lnTo>
                  <a:pt x="174" y="1329"/>
                </a:lnTo>
                <a:lnTo>
                  <a:pt x="189" y="1329"/>
                </a:lnTo>
                <a:lnTo>
                  <a:pt x="203" y="1326"/>
                </a:lnTo>
                <a:lnTo>
                  <a:pt x="216" y="1323"/>
                </a:lnTo>
                <a:lnTo>
                  <a:pt x="220" y="1322"/>
                </a:lnTo>
                <a:lnTo>
                  <a:pt x="223" y="1319"/>
                </a:lnTo>
                <a:lnTo>
                  <a:pt x="223" y="1319"/>
                </a:lnTo>
                <a:lnTo>
                  <a:pt x="223" y="1317"/>
                </a:lnTo>
                <a:lnTo>
                  <a:pt x="224" y="1312"/>
                </a:lnTo>
                <a:lnTo>
                  <a:pt x="223" y="1298"/>
                </a:lnTo>
                <a:lnTo>
                  <a:pt x="219" y="1280"/>
                </a:lnTo>
                <a:lnTo>
                  <a:pt x="219" y="1280"/>
                </a:lnTo>
                <a:lnTo>
                  <a:pt x="218" y="1278"/>
                </a:lnTo>
                <a:lnTo>
                  <a:pt x="214" y="1275"/>
                </a:lnTo>
                <a:lnTo>
                  <a:pt x="207" y="1272"/>
                </a:lnTo>
                <a:lnTo>
                  <a:pt x="207" y="1272"/>
                </a:lnTo>
                <a:lnTo>
                  <a:pt x="207" y="1263"/>
                </a:lnTo>
                <a:lnTo>
                  <a:pt x="207" y="1247"/>
                </a:lnTo>
                <a:lnTo>
                  <a:pt x="207" y="1223"/>
                </a:lnTo>
                <a:lnTo>
                  <a:pt x="219" y="1217"/>
                </a:lnTo>
                <a:lnTo>
                  <a:pt x="213" y="1161"/>
                </a:lnTo>
                <a:lnTo>
                  <a:pt x="229" y="1184"/>
                </a:lnTo>
                <a:lnTo>
                  <a:pt x="315" y="1169"/>
                </a:lnTo>
                <a:lnTo>
                  <a:pt x="319" y="1215"/>
                </a:lnTo>
                <a:lnTo>
                  <a:pt x="319" y="1215"/>
                </a:lnTo>
                <a:lnTo>
                  <a:pt x="318" y="1215"/>
                </a:lnTo>
                <a:lnTo>
                  <a:pt x="313" y="1221"/>
                </a:lnTo>
                <a:lnTo>
                  <a:pt x="313" y="1221"/>
                </a:lnTo>
                <a:lnTo>
                  <a:pt x="311" y="1227"/>
                </a:lnTo>
                <a:lnTo>
                  <a:pt x="308" y="1234"/>
                </a:lnTo>
                <a:lnTo>
                  <a:pt x="307" y="1236"/>
                </a:lnTo>
                <a:lnTo>
                  <a:pt x="304" y="1240"/>
                </a:lnTo>
                <a:lnTo>
                  <a:pt x="302" y="1243"/>
                </a:lnTo>
                <a:lnTo>
                  <a:pt x="298" y="1245"/>
                </a:lnTo>
                <a:lnTo>
                  <a:pt x="298" y="1245"/>
                </a:lnTo>
                <a:lnTo>
                  <a:pt x="278" y="1251"/>
                </a:lnTo>
                <a:lnTo>
                  <a:pt x="268" y="1255"/>
                </a:lnTo>
                <a:lnTo>
                  <a:pt x="258" y="1256"/>
                </a:lnTo>
                <a:lnTo>
                  <a:pt x="258" y="1256"/>
                </a:lnTo>
                <a:lnTo>
                  <a:pt x="256" y="1257"/>
                </a:lnTo>
                <a:lnTo>
                  <a:pt x="253" y="1260"/>
                </a:lnTo>
                <a:lnTo>
                  <a:pt x="252" y="1262"/>
                </a:lnTo>
                <a:lnTo>
                  <a:pt x="251" y="1266"/>
                </a:lnTo>
                <a:lnTo>
                  <a:pt x="252" y="1273"/>
                </a:lnTo>
                <a:lnTo>
                  <a:pt x="256" y="1280"/>
                </a:lnTo>
                <a:lnTo>
                  <a:pt x="256" y="1280"/>
                </a:lnTo>
                <a:lnTo>
                  <a:pt x="258" y="1284"/>
                </a:lnTo>
                <a:lnTo>
                  <a:pt x="263" y="1285"/>
                </a:lnTo>
                <a:lnTo>
                  <a:pt x="268" y="1286"/>
                </a:lnTo>
                <a:lnTo>
                  <a:pt x="274" y="1288"/>
                </a:lnTo>
                <a:lnTo>
                  <a:pt x="284" y="1286"/>
                </a:lnTo>
                <a:lnTo>
                  <a:pt x="292" y="1286"/>
                </a:lnTo>
                <a:lnTo>
                  <a:pt x="292" y="1286"/>
                </a:lnTo>
                <a:lnTo>
                  <a:pt x="304" y="1289"/>
                </a:lnTo>
                <a:lnTo>
                  <a:pt x="328" y="1292"/>
                </a:lnTo>
                <a:lnTo>
                  <a:pt x="353" y="1295"/>
                </a:lnTo>
                <a:lnTo>
                  <a:pt x="363" y="1296"/>
                </a:lnTo>
                <a:lnTo>
                  <a:pt x="370" y="1295"/>
                </a:lnTo>
                <a:lnTo>
                  <a:pt x="370" y="1295"/>
                </a:lnTo>
                <a:lnTo>
                  <a:pt x="382" y="1291"/>
                </a:lnTo>
                <a:lnTo>
                  <a:pt x="396" y="1286"/>
                </a:lnTo>
                <a:lnTo>
                  <a:pt x="405" y="1280"/>
                </a:lnTo>
                <a:lnTo>
                  <a:pt x="408" y="1277"/>
                </a:lnTo>
                <a:lnTo>
                  <a:pt x="409" y="1274"/>
                </a:lnTo>
                <a:lnTo>
                  <a:pt x="409" y="1274"/>
                </a:lnTo>
                <a:lnTo>
                  <a:pt x="398" y="1244"/>
                </a:lnTo>
                <a:lnTo>
                  <a:pt x="388" y="1217"/>
                </a:lnTo>
                <a:lnTo>
                  <a:pt x="388" y="1217"/>
                </a:lnTo>
                <a:lnTo>
                  <a:pt x="384" y="1218"/>
                </a:lnTo>
                <a:lnTo>
                  <a:pt x="381" y="1218"/>
                </a:lnTo>
                <a:lnTo>
                  <a:pt x="379" y="1217"/>
                </a:lnTo>
                <a:lnTo>
                  <a:pt x="379" y="1217"/>
                </a:lnTo>
                <a:lnTo>
                  <a:pt x="364" y="1161"/>
                </a:lnTo>
                <a:lnTo>
                  <a:pt x="373" y="1155"/>
                </a:lnTo>
                <a:lnTo>
                  <a:pt x="373" y="1155"/>
                </a:lnTo>
                <a:lnTo>
                  <a:pt x="346" y="1054"/>
                </a:lnTo>
                <a:lnTo>
                  <a:pt x="325" y="983"/>
                </a:lnTo>
                <a:lnTo>
                  <a:pt x="318" y="958"/>
                </a:lnTo>
                <a:lnTo>
                  <a:pt x="313" y="944"/>
                </a:lnTo>
                <a:lnTo>
                  <a:pt x="313" y="944"/>
                </a:lnTo>
                <a:lnTo>
                  <a:pt x="312" y="941"/>
                </a:lnTo>
                <a:lnTo>
                  <a:pt x="309" y="933"/>
                </a:lnTo>
                <a:lnTo>
                  <a:pt x="306" y="912"/>
                </a:lnTo>
                <a:lnTo>
                  <a:pt x="298" y="852"/>
                </a:lnTo>
                <a:lnTo>
                  <a:pt x="293" y="792"/>
                </a:lnTo>
                <a:lnTo>
                  <a:pt x="292" y="772"/>
                </a:lnTo>
                <a:lnTo>
                  <a:pt x="292" y="762"/>
                </a:lnTo>
                <a:lnTo>
                  <a:pt x="292" y="762"/>
                </a:lnTo>
                <a:lnTo>
                  <a:pt x="295" y="750"/>
                </a:lnTo>
                <a:lnTo>
                  <a:pt x="298" y="725"/>
                </a:lnTo>
                <a:lnTo>
                  <a:pt x="298" y="725"/>
                </a:lnTo>
                <a:lnTo>
                  <a:pt x="302" y="671"/>
                </a:lnTo>
                <a:lnTo>
                  <a:pt x="303" y="633"/>
                </a:lnTo>
                <a:lnTo>
                  <a:pt x="309" y="608"/>
                </a:lnTo>
                <a:lnTo>
                  <a:pt x="295" y="567"/>
                </a:lnTo>
                <a:lnTo>
                  <a:pt x="295" y="567"/>
                </a:lnTo>
                <a:lnTo>
                  <a:pt x="298" y="544"/>
                </a:lnTo>
                <a:lnTo>
                  <a:pt x="301" y="527"/>
                </a:lnTo>
                <a:lnTo>
                  <a:pt x="301" y="516"/>
                </a:lnTo>
                <a:lnTo>
                  <a:pt x="301" y="516"/>
                </a:lnTo>
                <a:lnTo>
                  <a:pt x="301" y="506"/>
                </a:lnTo>
                <a:lnTo>
                  <a:pt x="301" y="490"/>
                </a:lnTo>
                <a:lnTo>
                  <a:pt x="301" y="476"/>
                </a:lnTo>
                <a:lnTo>
                  <a:pt x="301" y="467"/>
                </a:lnTo>
                <a:lnTo>
                  <a:pt x="301" y="467"/>
                </a:lnTo>
                <a:lnTo>
                  <a:pt x="301" y="465"/>
                </a:lnTo>
                <a:lnTo>
                  <a:pt x="302" y="459"/>
                </a:lnTo>
                <a:lnTo>
                  <a:pt x="307" y="443"/>
                </a:lnTo>
                <a:lnTo>
                  <a:pt x="312" y="425"/>
                </a:lnTo>
                <a:lnTo>
                  <a:pt x="315" y="411"/>
                </a:lnTo>
                <a:lnTo>
                  <a:pt x="315" y="411"/>
                </a:lnTo>
                <a:lnTo>
                  <a:pt x="317" y="402"/>
                </a:lnTo>
                <a:lnTo>
                  <a:pt x="317" y="383"/>
                </a:lnTo>
                <a:lnTo>
                  <a:pt x="314" y="332"/>
                </a:lnTo>
                <a:lnTo>
                  <a:pt x="309" y="281"/>
                </a:lnTo>
                <a:lnTo>
                  <a:pt x="307" y="263"/>
                </a:lnTo>
                <a:lnTo>
                  <a:pt x="303" y="252"/>
                </a:lnTo>
                <a:lnTo>
                  <a:pt x="303" y="252"/>
                </a:lnTo>
                <a:lnTo>
                  <a:pt x="295" y="237"/>
                </a:lnTo>
                <a:lnTo>
                  <a:pt x="283" y="222"/>
                </a:lnTo>
                <a:lnTo>
                  <a:pt x="264" y="201"/>
                </a:lnTo>
                <a:lnTo>
                  <a:pt x="264" y="201"/>
                </a:lnTo>
                <a:lnTo>
                  <a:pt x="263" y="197"/>
                </a:lnTo>
                <a:lnTo>
                  <a:pt x="262" y="190"/>
                </a:lnTo>
                <a:lnTo>
                  <a:pt x="262" y="180"/>
                </a:lnTo>
                <a:lnTo>
                  <a:pt x="241" y="183"/>
                </a:lnTo>
                <a:lnTo>
                  <a:pt x="241" y="183"/>
                </a:lnTo>
                <a:lnTo>
                  <a:pt x="247" y="178"/>
                </a:lnTo>
                <a:lnTo>
                  <a:pt x="263" y="163"/>
                </a:lnTo>
                <a:lnTo>
                  <a:pt x="279" y="147"/>
                </a:lnTo>
                <a:lnTo>
                  <a:pt x="284" y="140"/>
                </a:lnTo>
                <a:lnTo>
                  <a:pt x="286" y="135"/>
                </a:lnTo>
                <a:lnTo>
                  <a:pt x="286" y="135"/>
                </a:lnTo>
                <a:lnTo>
                  <a:pt x="285" y="119"/>
                </a:lnTo>
                <a:lnTo>
                  <a:pt x="283" y="95"/>
                </a:lnTo>
                <a:lnTo>
                  <a:pt x="280" y="82"/>
                </a:lnTo>
                <a:lnTo>
                  <a:pt x="278" y="68"/>
                </a:lnTo>
                <a:lnTo>
                  <a:pt x="273" y="56"/>
                </a:lnTo>
                <a:lnTo>
                  <a:pt x="268" y="45"/>
                </a:lnTo>
                <a:lnTo>
                  <a:pt x="268" y="45"/>
                </a:lnTo>
                <a:lnTo>
                  <a:pt x="261" y="35"/>
                </a:lnTo>
                <a:lnTo>
                  <a:pt x="252" y="27"/>
                </a:lnTo>
                <a:lnTo>
                  <a:pt x="242" y="20"/>
                </a:lnTo>
                <a:lnTo>
                  <a:pt x="233" y="12"/>
                </a:lnTo>
                <a:lnTo>
                  <a:pt x="220" y="7"/>
                </a:lnTo>
                <a:lnTo>
                  <a:pt x="210" y="2"/>
                </a:lnTo>
                <a:lnTo>
                  <a:pt x="197" y="0"/>
                </a:lnTo>
                <a:lnTo>
                  <a:pt x="186" y="0"/>
                </a:lnTo>
                <a:lnTo>
                  <a:pt x="186" y="0"/>
                </a:lnTo>
                <a:lnTo>
                  <a:pt x="175" y="1"/>
                </a:lnTo>
                <a:lnTo>
                  <a:pt x="166" y="5"/>
                </a:lnTo>
                <a:lnTo>
                  <a:pt x="156" y="9"/>
                </a:lnTo>
                <a:lnTo>
                  <a:pt x="147" y="13"/>
                </a:lnTo>
                <a:lnTo>
                  <a:pt x="132" y="22"/>
                </a:lnTo>
                <a:lnTo>
                  <a:pt x="121" y="30"/>
                </a:lnTo>
                <a:lnTo>
                  <a:pt x="121" y="30"/>
                </a:lnTo>
                <a:lnTo>
                  <a:pt x="112" y="35"/>
                </a:lnTo>
                <a:lnTo>
                  <a:pt x="106" y="41"/>
                </a:lnTo>
                <a:lnTo>
                  <a:pt x="102" y="47"/>
                </a:lnTo>
                <a:lnTo>
                  <a:pt x="100" y="54"/>
                </a:lnTo>
                <a:lnTo>
                  <a:pt x="100" y="54"/>
                </a:lnTo>
                <a:lnTo>
                  <a:pt x="99" y="57"/>
                </a:lnTo>
                <a:lnTo>
                  <a:pt x="100" y="61"/>
                </a:lnTo>
                <a:lnTo>
                  <a:pt x="101" y="68"/>
                </a:lnTo>
                <a:lnTo>
                  <a:pt x="105" y="75"/>
                </a:lnTo>
                <a:lnTo>
                  <a:pt x="105" y="75"/>
                </a:lnTo>
                <a:lnTo>
                  <a:pt x="107" y="85"/>
                </a:lnTo>
                <a:lnTo>
                  <a:pt x="109" y="96"/>
                </a:lnTo>
                <a:lnTo>
                  <a:pt x="109" y="96"/>
                </a:lnTo>
                <a:lnTo>
                  <a:pt x="106" y="106"/>
                </a:lnTo>
                <a:lnTo>
                  <a:pt x="102" y="121"/>
                </a:lnTo>
                <a:lnTo>
                  <a:pt x="102" y="121"/>
                </a:lnTo>
                <a:lnTo>
                  <a:pt x="99" y="128"/>
                </a:lnTo>
                <a:lnTo>
                  <a:pt x="99" y="130"/>
                </a:lnTo>
                <a:lnTo>
                  <a:pt x="100" y="131"/>
                </a:lnTo>
                <a:lnTo>
                  <a:pt x="100" y="131"/>
                </a:lnTo>
                <a:lnTo>
                  <a:pt x="101" y="134"/>
                </a:lnTo>
                <a:lnTo>
                  <a:pt x="102" y="136"/>
                </a:lnTo>
                <a:lnTo>
                  <a:pt x="105" y="141"/>
                </a:lnTo>
                <a:lnTo>
                  <a:pt x="105" y="141"/>
                </a:lnTo>
                <a:lnTo>
                  <a:pt x="106" y="150"/>
                </a:lnTo>
                <a:lnTo>
                  <a:pt x="105" y="156"/>
                </a:lnTo>
                <a:lnTo>
                  <a:pt x="105" y="156"/>
                </a:lnTo>
                <a:lnTo>
                  <a:pt x="107" y="158"/>
                </a:lnTo>
                <a:lnTo>
                  <a:pt x="109" y="162"/>
                </a:lnTo>
                <a:lnTo>
                  <a:pt x="109" y="162"/>
                </a:lnTo>
                <a:lnTo>
                  <a:pt x="111" y="169"/>
                </a:lnTo>
                <a:lnTo>
                  <a:pt x="113" y="173"/>
                </a:lnTo>
                <a:lnTo>
                  <a:pt x="115" y="174"/>
                </a:lnTo>
                <a:lnTo>
                  <a:pt x="115" y="174"/>
                </a:lnTo>
                <a:lnTo>
                  <a:pt x="116" y="176"/>
                </a:lnTo>
                <a:lnTo>
                  <a:pt x="118" y="181"/>
                </a:lnTo>
                <a:lnTo>
                  <a:pt x="122" y="187"/>
                </a:lnTo>
                <a:lnTo>
                  <a:pt x="123" y="190"/>
                </a:lnTo>
                <a:lnTo>
                  <a:pt x="127" y="192"/>
                </a:lnTo>
                <a:lnTo>
                  <a:pt x="127" y="192"/>
                </a:lnTo>
                <a:lnTo>
                  <a:pt x="129" y="194"/>
                </a:lnTo>
                <a:lnTo>
                  <a:pt x="133" y="194"/>
                </a:lnTo>
                <a:lnTo>
                  <a:pt x="139" y="192"/>
                </a:lnTo>
                <a:lnTo>
                  <a:pt x="145" y="189"/>
                </a:lnTo>
                <a:lnTo>
                  <a:pt x="145" y="189"/>
                </a:lnTo>
                <a:lnTo>
                  <a:pt x="145" y="196"/>
                </a:lnTo>
                <a:lnTo>
                  <a:pt x="145" y="201"/>
                </a:lnTo>
                <a:lnTo>
                  <a:pt x="145" y="207"/>
                </a:lnTo>
                <a:lnTo>
                  <a:pt x="145" y="207"/>
                </a:lnTo>
                <a:lnTo>
                  <a:pt x="139" y="228"/>
                </a:lnTo>
                <a:lnTo>
                  <a:pt x="139" y="228"/>
                </a:lnTo>
                <a:lnTo>
                  <a:pt x="133" y="232"/>
                </a:lnTo>
                <a:lnTo>
                  <a:pt x="129" y="237"/>
                </a:lnTo>
                <a:lnTo>
                  <a:pt x="127" y="243"/>
                </a:lnTo>
                <a:lnTo>
                  <a:pt x="127" y="243"/>
                </a:lnTo>
                <a:lnTo>
                  <a:pt x="124" y="258"/>
                </a:lnTo>
                <a:lnTo>
                  <a:pt x="123" y="267"/>
                </a:lnTo>
                <a:lnTo>
                  <a:pt x="123" y="267"/>
                </a:lnTo>
                <a:lnTo>
                  <a:pt x="115" y="284"/>
                </a:lnTo>
                <a:lnTo>
                  <a:pt x="102" y="305"/>
                </a:lnTo>
                <a:lnTo>
                  <a:pt x="102" y="305"/>
                </a:lnTo>
                <a:lnTo>
                  <a:pt x="101" y="309"/>
                </a:lnTo>
                <a:lnTo>
                  <a:pt x="101" y="315"/>
                </a:lnTo>
                <a:lnTo>
                  <a:pt x="101" y="330"/>
                </a:lnTo>
                <a:lnTo>
                  <a:pt x="102" y="348"/>
                </a:lnTo>
                <a:lnTo>
                  <a:pt x="96" y="366"/>
                </a:lnTo>
                <a:close/>
                <a:moveTo>
                  <a:pt x="94" y="399"/>
                </a:moveTo>
                <a:lnTo>
                  <a:pt x="88" y="417"/>
                </a:lnTo>
                <a:lnTo>
                  <a:pt x="70" y="402"/>
                </a:lnTo>
                <a:lnTo>
                  <a:pt x="94" y="3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7">
            <a:extLst>
              <a:ext uri="{FF2B5EF4-FFF2-40B4-BE49-F238E27FC236}">
                <a16:creationId xmlns:a16="http://schemas.microsoft.com/office/drawing/2014/main" id="{928F7323-31B9-4590-AA14-FF4D4EC96C0A}"/>
              </a:ext>
            </a:extLst>
          </p:cNvPr>
          <p:cNvSpPr>
            <a:spLocks/>
          </p:cNvSpPr>
          <p:nvPr/>
        </p:nvSpPr>
        <p:spPr bwMode="auto">
          <a:xfrm>
            <a:off x="8387884" y="4633355"/>
            <a:ext cx="582275" cy="1718763"/>
          </a:xfrm>
          <a:custGeom>
            <a:avLst/>
            <a:gdLst>
              <a:gd name="T0" fmla="*/ 212 w 415"/>
              <a:gd name="T1" fmla="*/ 135 h 1225"/>
              <a:gd name="T2" fmla="*/ 175 w 415"/>
              <a:gd name="T3" fmla="*/ 167 h 1225"/>
              <a:gd name="T4" fmla="*/ 150 w 415"/>
              <a:gd name="T5" fmla="*/ 204 h 1225"/>
              <a:gd name="T6" fmla="*/ 85 w 415"/>
              <a:gd name="T7" fmla="*/ 263 h 1225"/>
              <a:gd name="T8" fmla="*/ 36 w 415"/>
              <a:gd name="T9" fmla="*/ 282 h 1225"/>
              <a:gd name="T10" fmla="*/ 12 w 415"/>
              <a:gd name="T11" fmla="*/ 310 h 1225"/>
              <a:gd name="T12" fmla="*/ 0 w 415"/>
              <a:gd name="T13" fmla="*/ 507 h 1225"/>
              <a:gd name="T14" fmla="*/ 5 w 415"/>
              <a:gd name="T15" fmla="*/ 552 h 1225"/>
              <a:gd name="T16" fmla="*/ 18 w 415"/>
              <a:gd name="T17" fmla="*/ 588 h 1225"/>
              <a:gd name="T18" fmla="*/ 54 w 415"/>
              <a:gd name="T19" fmla="*/ 597 h 1225"/>
              <a:gd name="T20" fmla="*/ 135 w 415"/>
              <a:gd name="T21" fmla="*/ 626 h 1225"/>
              <a:gd name="T22" fmla="*/ 166 w 415"/>
              <a:gd name="T23" fmla="*/ 690 h 1225"/>
              <a:gd name="T24" fmla="*/ 179 w 415"/>
              <a:gd name="T25" fmla="*/ 722 h 1225"/>
              <a:gd name="T26" fmla="*/ 183 w 415"/>
              <a:gd name="T27" fmla="*/ 902 h 1225"/>
              <a:gd name="T28" fmla="*/ 180 w 415"/>
              <a:gd name="T29" fmla="*/ 1006 h 1225"/>
              <a:gd name="T30" fmla="*/ 183 w 415"/>
              <a:gd name="T31" fmla="*/ 1061 h 1225"/>
              <a:gd name="T32" fmla="*/ 195 w 415"/>
              <a:gd name="T33" fmla="*/ 1131 h 1225"/>
              <a:gd name="T34" fmla="*/ 190 w 415"/>
              <a:gd name="T35" fmla="*/ 1141 h 1225"/>
              <a:gd name="T36" fmla="*/ 196 w 415"/>
              <a:gd name="T37" fmla="*/ 1199 h 1225"/>
              <a:gd name="T38" fmla="*/ 198 w 415"/>
              <a:gd name="T39" fmla="*/ 1211 h 1225"/>
              <a:gd name="T40" fmla="*/ 215 w 415"/>
              <a:gd name="T41" fmla="*/ 1213 h 1225"/>
              <a:gd name="T42" fmla="*/ 222 w 415"/>
              <a:gd name="T43" fmla="*/ 1217 h 1225"/>
              <a:gd name="T44" fmla="*/ 243 w 415"/>
              <a:gd name="T45" fmla="*/ 1224 h 1225"/>
              <a:gd name="T46" fmla="*/ 390 w 415"/>
              <a:gd name="T47" fmla="*/ 1221 h 1225"/>
              <a:gd name="T48" fmla="*/ 412 w 415"/>
              <a:gd name="T49" fmla="*/ 1212 h 1225"/>
              <a:gd name="T50" fmla="*/ 411 w 415"/>
              <a:gd name="T51" fmla="*/ 1195 h 1225"/>
              <a:gd name="T52" fmla="*/ 402 w 415"/>
              <a:gd name="T53" fmla="*/ 1184 h 1225"/>
              <a:gd name="T54" fmla="*/ 370 w 415"/>
              <a:gd name="T55" fmla="*/ 1175 h 1225"/>
              <a:gd name="T56" fmla="*/ 346 w 415"/>
              <a:gd name="T57" fmla="*/ 1153 h 1225"/>
              <a:gd name="T58" fmla="*/ 317 w 415"/>
              <a:gd name="T59" fmla="*/ 1105 h 1225"/>
              <a:gd name="T60" fmla="*/ 349 w 415"/>
              <a:gd name="T61" fmla="*/ 983 h 1225"/>
              <a:gd name="T62" fmla="*/ 368 w 415"/>
              <a:gd name="T63" fmla="*/ 850 h 1225"/>
              <a:gd name="T64" fmla="*/ 376 w 415"/>
              <a:gd name="T65" fmla="*/ 713 h 1225"/>
              <a:gd name="T66" fmla="*/ 358 w 415"/>
              <a:gd name="T67" fmla="*/ 588 h 1225"/>
              <a:gd name="T68" fmla="*/ 367 w 415"/>
              <a:gd name="T69" fmla="*/ 588 h 1225"/>
              <a:gd name="T70" fmla="*/ 361 w 415"/>
              <a:gd name="T71" fmla="*/ 578 h 1225"/>
              <a:gd name="T72" fmla="*/ 368 w 415"/>
              <a:gd name="T73" fmla="*/ 572 h 1225"/>
              <a:gd name="T74" fmla="*/ 367 w 415"/>
              <a:gd name="T75" fmla="*/ 568 h 1225"/>
              <a:gd name="T76" fmla="*/ 345 w 415"/>
              <a:gd name="T77" fmla="*/ 558 h 1225"/>
              <a:gd name="T78" fmla="*/ 361 w 415"/>
              <a:gd name="T79" fmla="*/ 531 h 1225"/>
              <a:gd name="T80" fmla="*/ 358 w 415"/>
              <a:gd name="T81" fmla="*/ 408 h 1225"/>
              <a:gd name="T82" fmla="*/ 361 w 415"/>
              <a:gd name="T83" fmla="*/ 307 h 1225"/>
              <a:gd name="T84" fmla="*/ 321 w 415"/>
              <a:gd name="T85" fmla="*/ 209 h 1225"/>
              <a:gd name="T86" fmla="*/ 320 w 415"/>
              <a:gd name="T87" fmla="*/ 189 h 1225"/>
              <a:gd name="T88" fmla="*/ 345 w 415"/>
              <a:gd name="T89" fmla="*/ 175 h 1225"/>
              <a:gd name="T90" fmla="*/ 358 w 415"/>
              <a:gd name="T91" fmla="*/ 154 h 1225"/>
              <a:gd name="T92" fmla="*/ 367 w 415"/>
              <a:gd name="T93" fmla="*/ 141 h 1225"/>
              <a:gd name="T94" fmla="*/ 367 w 415"/>
              <a:gd name="T95" fmla="*/ 132 h 1225"/>
              <a:gd name="T96" fmla="*/ 365 w 415"/>
              <a:gd name="T97" fmla="*/ 120 h 1225"/>
              <a:gd name="T98" fmla="*/ 370 w 415"/>
              <a:gd name="T99" fmla="*/ 111 h 1225"/>
              <a:gd name="T100" fmla="*/ 379 w 415"/>
              <a:gd name="T101" fmla="*/ 102 h 1225"/>
              <a:gd name="T102" fmla="*/ 385 w 415"/>
              <a:gd name="T103" fmla="*/ 83 h 1225"/>
              <a:gd name="T104" fmla="*/ 379 w 415"/>
              <a:gd name="T105" fmla="*/ 39 h 1225"/>
              <a:gd name="T106" fmla="*/ 365 w 415"/>
              <a:gd name="T107" fmla="*/ 17 h 1225"/>
              <a:gd name="T108" fmla="*/ 349 w 415"/>
              <a:gd name="T109" fmla="*/ 8 h 1225"/>
              <a:gd name="T110" fmla="*/ 329 w 415"/>
              <a:gd name="T111" fmla="*/ 4 h 1225"/>
              <a:gd name="T112" fmla="*/ 311 w 415"/>
              <a:gd name="T113" fmla="*/ 1 h 1225"/>
              <a:gd name="T114" fmla="*/ 281 w 415"/>
              <a:gd name="T115" fmla="*/ 1 h 1225"/>
              <a:gd name="T116" fmla="*/ 270 w 415"/>
              <a:gd name="T117" fmla="*/ 7 h 1225"/>
              <a:gd name="T118" fmla="*/ 243 w 415"/>
              <a:gd name="T119" fmla="*/ 27 h 1225"/>
              <a:gd name="T120" fmla="*/ 229 w 415"/>
              <a:gd name="T121" fmla="*/ 33 h 1225"/>
              <a:gd name="T122" fmla="*/ 230 w 415"/>
              <a:gd name="T123" fmla="*/ 71 h 1225"/>
              <a:gd name="T124" fmla="*/ 227 w 415"/>
              <a:gd name="T125" fmla="*/ 10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5" h="1225">
                <a:moveTo>
                  <a:pt x="227" y="104"/>
                </a:moveTo>
                <a:lnTo>
                  <a:pt x="212" y="121"/>
                </a:lnTo>
                <a:lnTo>
                  <a:pt x="223" y="125"/>
                </a:lnTo>
                <a:lnTo>
                  <a:pt x="212" y="135"/>
                </a:lnTo>
                <a:lnTo>
                  <a:pt x="212" y="135"/>
                </a:lnTo>
                <a:lnTo>
                  <a:pt x="195" y="150"/>
                </a:lnTo>
                <a:lnTo>
                  <a:pt x="181" y="162"/>
                </a:lnTo>
                <a:lnTo>
                  <a:pt x="175" y="167"/>
                </a:lnTo>
                <a:lnTo>
                  <a:pt x="173" y="172"/>
                </a:lnTo>
                <a:lnTo>
                  <a:pt x="173" y="172"/>
                </a:lnTo>
                <a:lnTo>
                  <a:pt x="164" y="185"/>
                </a:lnTo>
                <a:lnTo>
                  <a:pt x="150" y="204"/>
                </a:lnTo>
                <a:lnTo>
                  <a:pt x="133" y="229"/>
                </a:lnTo>
                <a:lnTo>
                  <a:pt x="112" y="260"/>
                </a:lnTo>
                <a:lnTo>
                  <a:pt x="112" y="260"/>
                </a:lnTo>
                <a:lnTo>
                  <a:pt x="85" y="263"/>
                </a:lnTo>
                <a:lnTo>
                  <a:pt x="65" y="264"/>
                </a:lnTo>
                <a:lnTo>
                  <a:pt x="55" y="266"/>
                </a:lnTo>
                <a:lnTo>
                  <a:pt x="55" y="266"/>
                </a:lnTo>
                <a:lnTo>
                  <a:pt x="36" y="282"/>
                </a:lnTo>
                <a:lnTo>
                  <a:pt x="15" y="301"/>
                </a:lnTo>
                <a:lnTo>
                  <a:pt x="15" y="301"/>
                </a:lnTo>
                <a:lnTo>
                  <a:pt x="13" y="303"/>
                </a:lnTo>
                <a:lnTo>
                  <a:pt x="12" y="310"/>
                </a:lnTo>
                <a:lnTo>
                  <a:pt x="10" y="333"/>
                </a:lnTo>
                <a:lnTo>
                  <a:pt x="6" y="400"/>
                </a:lnTo>
                <a:lnTo>
                  <a:pt x="3" y="468"/>
                </a:lnTo>
                <a:lnTo>
                  <a:pt x="0" y="507"/>
                </a:lnTo>
                <a:lnTo>
                  <a:pt x="0" y="507"/>
                </a:lnTo>
                <a:lnTo>
                  <a:pt x="0" y="515"/>
                </a:lnTo>
                <a:lnTo>
                  <a:pt x="2" y="526"/>
                </a:lnTo>
                <a:lnTo>
                  <a:pt x="5" y="552"/>
                </a:lnTo>
                <a:lnTo>
                  <a:pt x="8" y="564"/>
                </a:lnTo>
                <a:lnTo>
                  <a:pt x="11" y="575"/>
                </a:lnTo>
                <a:lnTo>
                  <a:pt x="15" y="583"/>
                </a:lnTo>
                <a:lnTo>
                  <a:pt x="18" y="588"/>
                </a:lnTo>
                <a:lnTo>
                  <a:pt x="18" y="588"/>
                </a:lnTo>
                <a:lnTo>
                  <a:pt x="23" y="590"/>
                </a:lnTo>
                <a:lnTo>
                  <a:pt x="31" y="593"/>
                </a:lnTo>
                <a:lnTo>
                  <a:pt x="54" y="597"/>
                </a:lnTo>
                <a:lnTo>
                  <a:pt x="85" y="604"/>
                </a:lnTo>
                <a:lnTo>
                  <a:pt x="125" y="601"/>
                </a:lnTo>
                <a:lnTo>
                  <a:pt x="125" y="601"/>
                </a:lnTo>
                <a:lnTo>
                  <a:pt x="135" y="626"/>
                </a:lnTo>
                <a:lnTo>
                  <a:pt x="145" y="649"/>
                </a:lnTo>
                <a:lnTo>
                  <a:pt x="155" y="672"/>
                </a:lnTo>
                <a:lnTo>
                  <a:pt x="155" y="672"/>
                </a:lnTo>
                <a:lnTo>
                  <a:pt x="166" y="690"/>
                </a:lnTo>
                <a:lnTo>
                  <a:pt x="173" y="703"/>
                </a:lnTo>
                <a:lnTo>
                  <a:pt x="175" y="710"/>
                </a:lnTo>
                <a:lnTo>
                  <a:pt x="178" y="716"/>
                </a:lnTo>
                <a:lnTo>
                  <a:pt x="179" y="722"/>
                </a:lnTo>
                <a:lnTo>
                  <a:pt x="179" y="729"/>
                </a:lnTo>
                <a:lnTo>
                  <a:pt x="179" y="729"/>
                </a:lnTo>
                <a:lnTo>
                  <a:pt x="181" y="834"/>
                </a:lnTo>
                <a:lnTo>
                  <a:pt x="183" y="902"/>
                </a:lnTo>
                <a:lnTo>
                  <a:pt x="183" y="945"/>
                </a:lnTo>
                <a:lnTo>
                  <a:pt x="183" y="945"/>
                </a:lnTo>
                <a:lnTo>
                  <a:pt x="181" y="972"/>
                </a:lnTo>
                <a:lnTo>
                  <a:pt x="180" y="1006"/>
                </a:lnTo>
                <a:lnTo>
                  <a:pt x="180" y="1038"/>
                </a:lnTo>
                <a:lnTo>
                  <a:pt x="181" y="1051"/>
                </a:lnTo>
                <a:lnTo>
                  <a:pt x="183" y="1061"/>
                </a:lnTo>
                <a:lnTo>
                  <a:pt x="183" y="1061"/>
                </a:lnTo>
                <a:lnTo>
                  <a:pt x="193" y="1102"/>
                </a:lnTo>
                <a:lnTo>
                  <a:pt x="199" y="1128"/>
                </a:lnTo>
                <a:lnTo>
                  <a:pt x="199" y="1128"/>
                </a:lnTo>
                <a:lnTo>
                  <a:pt x="195" y="1131"/>
                </a:lnTo>
                <a:lnTo>
                  <a:pt x="191" y="1136"/>
                </a:lnTo>
                <a:lnTo>
                  <a:pt x="190" y="1138"/>
                </a:lnTo>
                <a:lnTo>
                  <a:pt x="190" y="1141"/>
                </a:lnTo>
                <a:lnTo>
                  <a:pt x="190" y="1141"/>
                </a:lnTo>
                <a:lnTo>
                  <a:pt x="190" y="1153"/>
                </a:lnTo>
                <a:lnTo>
                  <a:pt x="192" y="1171"/>
                </a:lnTo>
                <a:lnTo>
                  <a:pt x="196" y="1199"/>
                </a:lnTo>
                <a:lnTo>
                  <a:pt x="196" y="1199"/>
                </a:lnTo>
                <a:lnTo>
                  <a:pt x="197" y="1203"/>
                </a:lnTo>
                <a:lnTo>
                  <a:pt x="197" y="1207"/>
                </a:lnTo>
                <a:lnTo>
                  <a:pt x="197" y="1209"/>
                </a:lnTo>
                <a:lnTo>
                  <a:pt x="198" y="1211"/>
                </a:lnTo>
                <a:lnTo>
                  <a:pt x="203" y="1213"/>
                </a:lnTo>
                <a:lnTo>
                  <a:pt x="203" y="1213"/>
                </a:lnTo>
                <a:lnTo>
                  <a:pt x="210" y="1213"/>
                </a:lnTo>
                <a:lnTo>
                  <a:pt x="215" y="1213"/>
                </a:lnTo>
                <a:lnTo>
                  <a:pt x="220" y="1213"/>
                </a:lnTo>
                <a:lnTo>
                  <a:pt x="220" y="1213"/>
                </a:lnTo>
                <a:lnTo>
                  <a:pt x="220" y="1214"/>
                </a:lnTo>
                <a:lnTo>
                  <a:pt x="222" y="1217"/>
                </a:lnTo>
                <a:lnTo>
                  <a:pt x="225" y="1220"/>
                </a:lnTo>
                <a:lnTo>
                  <a:pt x="233" y="1222"/>
                </a:lnTo>
                <a:lnTo>
                  <a:pt x="233" y="1222"/>
                </a:lnTo>
                <a:lnTo>
                  <a:pt x="243" y="1224"/>
                </a:lnTo>
                <a:lnTo>
                  <a:pt x="262" y="1224"/>
                </a:lnTo>
                <a:lnTo>
                  <a:pt x="316" y="1225"/>
                </a:lnTo>
                <a:lnTo>
                  <a:pt x="371" y="1222"/>
                </a:lnTo>
                <a:lnTo>
                  <a:pt x="390" y="1221"/>
                </a:lnTo>
                <a:lnTo>
                  <a:pt x="402" y="1219"/>
                </a:lnTo>
                <a:lnTo>
                  <a:pt x="402" y="1219"/>
                </a:lnTo>
                <a:lnTo>
                  <a:pt x="410" y="1214"/>
                </a:lnTo>
                <a:lnTo>
                  <a:pt x="412" y="1212"/>
                </a:lnTo>
                <a:lnTo>
                  <a:pt x="415" y="1208"/>
                </a:lnTo>
                <a:lnTo>
                  <a:pt x="415" y="1206"/>
                </a:lnTo>
                <a:lnTo>
                  <a:pt x="415" y="1202"/>
                </a:lnTo>
                <a:lnTo>
                  <a:pt x="411" y="1195"/>
                </a:lnTo>
                <a:lnTo>
                  <a:pt x="411" y="1195"/>
                </a:lnTo>
                <a:lnTo>
                  <a:pt x="409" y="1190"/>
                </a:lnTo>
                <a:lnTo>
                  <a:pt x="407" y="1187"/>
                </a:lnTo>
                <a:lnTo>
                  <a:pt x="402" y="1184"/>
                </a:lnTo>
                <a:lnTo>
                  <a:pt x="391" y="1182"/>
                </a:lnTo>
                <a:lnTo>
                  <a:pt x="391" y="1182"/>
                </a:lnTo>
                <a:lnTo>
                  <a:pt x="379" y="1178"/>
                </a:lnTo>
                <a:lnTo>
                  <a:pt x="370" y="1175"/>
                </a:lnTo>
                <a:lnTo>
                  <a:pt x="358" y="1169"/>
                </a:lnTo>
                <a:lnTo>
                  <a:pt x="358" y="1169"/>
                </a:lnTo>
                <a:lnTo>
                  <a:pt x="352" y="1163"/>
                </a:lnTo>
                <a:lnTo>
                  <a:pt x="346" y="1153"/>
                </a:lnTo>
                <a:lnTo>
                  <a:pt x="337" y="1141"/>
                </a:lnTo>
                <a:lnTo>
                  <a:pt x="324" y="1138"/>
                </a:lnTo>
                <a:lnTo>
                  <a:pt x="324" y="1138"/>
                </a:lnTo>
                <a:lnTo>
                  <a:pt x="317" y="1105"/>
                </a:lnTo>
                <a:lnTo>
                  <a:pt x="317" y="1105"/>
                </a:lnTo>
                <a:lnTo>
                  <a:pt x="323" y="1083"/>
                </a:lnTo>
                <a:lnTo>
                  <a:pt x="335" y="1036"/>
                </a:lnTo>
                <a:lnTo>
                  <a:pt x="349" y="983"/>
                </a:lnTo>
                <a:lnTo>
                  <a:pt x="354" y="962"/>
                </a:lnTo>
                <a:lnTo>
                  <a:pt x="358" y="945"/>
                </a:lnTo>
                <a:lnTo>
                  <a:pt x="358" y="945"/>
                </a:lnTo>
                <a:lnTo>
                  <a:pt x="368" y="850"/>
                </a:lnTo>
                <a:lnTo>
                  <a:pt x="378" y="763"/>
                </a:lnTo>
                <a:lnTo>
                  <a:pt x="378" y="763"/>
                </a:lnTo>
                <a:lnTo>
                  <a:pt x="378" y="741"/>
                </a:lnTo>
                <a:lnTo>
                  <a:pt x="376" y="713"/>
                </a:lnTo>
                <a:lnTo>
                  <a:pt x="371" y="669"/>
                </a:lnTo>
                <a:lnTo>
                  <a:pt x="371" y="669"/>
                </a:lnTo>
                <a:lnTo>
                  <a:pt x="364" y="624"/>
                </a:lnTo>
                <a:lnTo>
                  <a:pt x="358" y="588"/>
                </a:lnTo>
                <a:lnTo>
                  <a:pt x="358" y="588"/>
                </a:lnTo>
                <a:lnTo>
                  <a:pt x="362" y="589"/>
                </a:lnTo>
                <a:lnTo>
                  <a:pt x="366" y="589"/>
                </a:lnTo>
                <a:lnTo>
                  <a:pt x="367" y="588"/>
                </a:lnTo>
                <a:lnTo>
                  <a:pt x="367" y="588"/>
                </a:lnTo>
                <a:lnTo>
                  <a:pt x="367" y="588"/>
                </a:lnTo>
                <a:lnTo>
                  <a:pt x="366" y="584"/>
                </a:lnTo>
                <a:lnTo>
                  <a:pt x="361" y="578"/>
                </a:lnTo>
                <a:lnTo>
                  <a:pt x="354" y="571"/>
                </a:lnTo>
                <a:lnTo>
                  <a:pt x="365" y="574"/>
                </a:lnTo>
                <a:lnTo>
                  <a:pt x="365" y="574"/>
                </a:lnTo>
                <a:lnTo>
                  <a:pt x="368" y="572"/>
                </a:lnTo>
                <a:lnTo>
                  <a:pt x="370" y="570"/>
                </a:lnTo>
                <a:lnTo>
                  <a:pt x="370" y="569"/>
                </a:lnTo>
                <a:lnTo>
                  <a:pt x="367" y="568"/>
                </a:lnTo>
                <a:lnTo>
                  <a:pt x="367" y="568"/>
                </a:lnTo>
                <a:lnTo>
                  <a:pt x="361" y="564"/>
                </a:lnTo>
                <a:lnTo>
                  <a:pt x="353" y="562"/>
                </a:lnTo>
                <a:lnTo>
                  <a:pt x="346" y="559"/>
                </a:lnTo>
                <a:lnTo>
                  <a:pt x="345" y="558"/>
                </a:lnTo>
                <a:lnTo>
                  <a:pt x="345" y="557"/>
                </a:lnTo>
                <a:lnTo>
                  <a:pt x="345" y="557"/>
                </a:lnTo>
                <a:lnTo>
                  <a:pt x="353" y="544"/>
                </a:lnTo>
                <a:lnTo>
                  <a:pt x="361" y="531"/>
                </a:lnTo>
                <a:lnTo>
                  <a:pt x="361" y="531"/>
                </a:lnTo>
                <a:lnTo>
                  <a:pt x="364" y="509"/>
                </a:lnTo>
                <a:lnTo>
                  <a:pt x="365" y="489"/>
                </a:lnTo>
                <a:lnTo>
                  <a:pt x="358" y="408"/>
                </a:lnTo>
                <a:lnTo>
                  <a:pt x="358" y="354"/>
                </a:lnTo>
                <a:lnTo>
                  <a:pt x="385" y="327"/>
                </a:lnTo>
                <a:lnTo>
                  <a:pt x="385" y="321"/>
                </a:lnTo>
                <a:lnTo>
                  <a:pt x="361" y="307"/>
                </a:lnTo>
                <a:lnTo>
                  <a:pt x="341" y="323"/>
                </a:lnTo>
                <a:lnTo>
                  <a:pt x="341" y="260"/>
                </a:lnTo>
                <a:lnTo>
                  <a:pt x="324" y="229"/>
                </a:lnTo>
                <a:lnTo>
                  <a:pt x="321" y="209"/>
                </a:lnTo>
                <a:lnTo>
                  <a:pt x="314" y="200"/>
                </a:lnTo>
                <a:lnTo>
                  <a:pt x="314" y="189"/>
                </a:lnTo>
                <a:lnTo>
                  <a:pt x="314" y="189"/>
                </a:lnTo>
                <a:lnTo>
                  <a:pt x="320" y="189"/>
                </a:lnTo>
                <a:lnTo>
                  <a:pt x="326" y="188"/>
                </a:lnTo>
                <a:lnTo>
                  <a:pt x="330" y="185"/>
                </a:lnTo>
                <a:lnTo>
                  <a:pt x="330" y="185"/>
                </a:lnTo>
                <a:lnTo>
                  <a:pt x="345" y="175"/>
                </a:lnTo>
                <a:lnTo>
                  <a:pt x="354" y="165"/>
                </a:lnTo>
                <a:lnTo>
                  <a:pt x="354" y="165"/>
                </a:lnTo>
                <a:lnTo>
                  <a:pt x="357" y="162"/>
                </a:lnTo>
                <a:lnTo>
                  <a:pt x="358" y="154"/>
                </a:lnTo>
                <a:lnTo>
                  <a:pt x="361" y="145"/>
                </a:lnTo>
                <a:lnTo>
                  <a:pt x="361" y="145"/>
                </a:lnTo>
                <a:lnTo>
                  <a:pt x="364" y="144"/>
                </a:lnTo>
                <a:lnTo>
                  <a:pt x="367" y="141"/>
                </a:lnTo>
                <a:lnTo>
                  <a:pt x="367" y="141"/>
                </a:lnTo>
                <a:lnTo>
                  <a:pt x="368" y="140"/>
                </a:lnTo>
                <a:lnTo>
                  <a:pt x="368" y="138"/>
                </a:lnTo>
                <a:lnTo>
                  <a:pt x="367" y="132"/>
                </a:lnTo>
                <a:lnTo>
                  <a:pt x="365" y="121"/>
                </a:lnTo>
                <a:lnTo>
                  <a:pt x="365" y="121"/>
                </a:lnTo>
                <a:lnTo>
                  <a:pt x="365" y="121"/>
                </a:lnTo>
                <a:lnTo>
                  <a:pt x="365" y="120"/>
                </a:lnTo>
                <a:lnTo>
                  <a:pt x="367" y="117"/>
                </a:lnTo>
                <a:lnTo>
                  <a:pt x="367" y="115"/>
                </a:lnTo>
                <a:lnTo>
                  <a:pt x="367" y="115"/>
                </a:lnTo>
                <a:lnTo>
                  <a:pt x="370" y="111"/>
                </a:lnTo>
                <a:lnTo>
                  <a:pt x="371" y="108"/>
                </a:lnTo>
                <a:lnTo>
                  <a:pt x="374" y="104"/>
                </a:lnTo>
                <a:lnTo>
                  <a:pt x="374" y="104"/>
                </a:lnTo>
                <a:lnTo>
                  <a:pt x="379" y="102"/>
                </a:lnTo>
                <a:lnTo>
                  <a:pt x="383" y="100"/>
                </a:lnTo>
                <a:lnTo>
                  <a:pt x="385" y="97"/>
                </a:lnTo>
                <a:lnTo>
                  <a:pt x="385" y="97"/>
                </a:lnTo>
                <a:lnTo>
                  <a:pt x="385" y="83"/>
                </a:lnTo>
                <a:lnTo>
                  <a:pt x="385" y="67"/>
                </a:lnTo>
                <a:lnTo>
                  <a:pt x="385" y="67"/>
                </a:lnTo>
                <a:lnTo>
                  <a:pt x="383" y="51"/>
                </a:lnTo>
                <a:lnTo>
                  <a:pt x="379" y="39"/>
                </a:lnTo>
                <a:lnTo>
                  <a:pt x="377" y="34"/>
                </a:lnTo>
                <a:lnTo>
                  <a:pt x="374" y="31"/>
                </a:lnTo>
                <a:lnTo>
                  <a:pt x="374" y="31"/>
                </a:lnTo>
                <a:lnTo>
                  <a:pt x="365" y="17"/>
                </a:lnTo>
                <a:lnTo>
                  <a:pt x="360" y="13"/>
                </a:lnTo>
                <a:lnTo>
                  <a:pt x="354" y="10"/>
                </a:lnTo>
                <a:lnTo>
                  <a:pt x="354" y="10"/>
                </a:lnTo>
                <a:lnTo>
                  <a:pt x="349" y="8"/>
                </a:lnTo>
                <a:lnTo>
                  <a:pt x="346" y="8"/>
                </a:lnTo>
                <a:lnTo>
                  <a:pt x="337" y="7"/>
                </a:lnTo>
                <a:lnTo>
                  <a:pt x="337" y="7"/>
                </a:lnTo>
                <a:lnTo>
                  <a:pt x="329" y="4"/>
                </a:lnTo>
                <a:lnTo>
                  <a:pt x="324" y="3"/>
                </a:lnTo>
                <a:lnTo>
                  <a:pt x="324" y="3"/>
                </a:lnTo>
                <a:lnTo>
                  <a:pt x="320" y="3"/>
                </a:lnTo>
                <a:lnTo>
                  <a:pt x="311" y="1"/>
                </a:lnTo>
                <a:lnTo>
                  <a:pt x="302" y="0"/>
                </a:lnTo>
                <a:lnTo>
                  <a:pt x="293" y="0"/>
                </a:lnTo>
                <a:lnTo>
                  <a:pt x="293" y="0"/>
                </a:lnTo>
                <a:lnTo>
                  <a:pt x="281" y="1"/>
                </a:lnTo>
                <a:lnTo>
                  <a:pt x="276" y="2"/>
                </a:lnTo>
                <a:lnTo>
                  <a:pt x="273" y="4"/>
                </a:lnTo>
                <a:lnTo>
                  <a:pt x="270" y="7"/>
                </a:lnTo>
                <a:lnTo>
                  <a:pt x="270" y="7"/>
                </a:lnTo>
                <a:lnTo>
                  <a:pt x="261" y="17"/>
                </a:lnTo>
                <a:lnTo>
                  <a:pt x="258" y="21"/>
                </a:lnTo>
                <a:lnTo>
                  <a:pt x="253" y="23"/>
                </a:lnTo>
                <a:lnTo>
                  <a:pt x="243" y="27"/>
                </a:lnTo>
                <a:lnTo>
                  <a:pt x="243" y="34"/>
                </a:lnTo>
                <a:lnTo>
                  <a:pt x="243" y="34"/>
                </a:lnTo>
                <a:lnTo>
                  <a:pt x="235" y="33"/>
                </a:lnTo>
                <a:lnTo>
                  <a:pt x="229" y="33"/>
                </a:lnTo>
                <a:lnTo>
                  <a:pt x="227" y="34"/>
                </a:lnTo>
                <a:lnTo>
                  <a:pt x="230" y="44"/>
                </a:lnTo>
                <a:lnTo>
                  <a:pt x="220" y="54"/>
                </a:lnTo>
                <a:lnTo>
                  <a:pt x="230" y="71"/>
                </a:lnTo>
                <a:lnTo>
                  <a:pt x="220" y="75"/>
                </a:lnTo>
                <a:lnTo>
                  <a:pt x="227" y="88"/>
                </a:lnTo>
                <a:lnTo>
                  <a:pt x="220" y="91"/>
                </a:lnTo>
                <a:lnTo>
                  <a:pt x="227" y="1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9">
            <a:extLst>
              <a:ext uri="{FF2B5EF4-FFF2-40B4-BE49-F238E27FC236}">
                <a16:creationId xmlns:a16="http://schemas.microsoft.com/office/drawing/2014/main" id="{D068CA87-70B2-41E6-9C5F-69F443ADC5D9}"/>
              </a:ext>
            </a:extLst>
          </p:cNvPr>
          <p:cNvSpPr>
            <a:spLocks/>
          </p:cNvSpPr>
          <p:nvPr/>
        </p:nvSpPr>
        <p:spPr bwMode="auto">
          <a:xfrm>
            <a:off x="4749560" y="853911"/>
            <a:ext cx="473469" cy="1592741"/>
          </a:xfrm>
          <a:custGeom>
            <a:avLst/>
            <a:gdLst>
              <a:gd name="T0" fmla="*/ 26 w 261"/>
              <a:gd name="T1" fmla="*/ 289 h 878"/>
              <a:gd name="T2" fmla="*/ 26 w 261"/>
              <a:gd name="T3" fmla="*/ 297 h 878"/>
              <a:gd name="T4" fmla="*/ 55 w 261"/>
              <a:gd name="T5" fmla="*/ 316 h 878"/>
              <a:gd name="T6" fmla="*/ 54 w 261"/>
              <a:gd name="T7" fmla="*/ 384 h 878"/>
              <a:gd name="T8" fmla="*/ 41 w 261"/>
              <a:gd name="T9" fmla="*/ 406 h 878"/>
              <a:gd name="T10" fmla="*/ 44 w 261"/>
              <a:gd name="T11" fmla="*/ 425 h 878"/>
              <a:gd name="T12" fmla="*/ 43 w 261"/>
              <a:gd name="T13" fmla="*/ 580 h 878"/>
              <a:gd name="T14" fmla="*/ 41 w 261"/>
              <a:gd name="T15" fmla="*/ 657 h 878"/>
              <a:gd name="T16" fmla="*/ 55 w 261"/>
              <a:gd name="T17" fmla="*/ 751 h 878"/>
              <a:gd name="T18" fmla="*/ 47 w 261"/>
              <a:gd name="T19" fmla="*/ 795 h 878"/>
              <a:gd name="T20" fmla="*/ 47 w 261"/>
              <a:gd name="T21" fmla="*/ 806 h 878"/>
              <a:gd name="T22" fmla="*/ 44 w 261"/>
              <a:gd name="T23" fmla="*/ 824 h 878"/>
              <a:gd name="T24" fmla="*/ 4 w 261"/>
              <a:gd name="T25" fmla="*/ 849 h 878"/>
              <a:gd name="T26" fmla="*/ 0 w 261"/>
              <a:gd name="T27" fmla="*/ 860 h 878"/>
              <a:gd name="T28" fmla="*/ 33 w 261"/>
              <a:gd name="T29" fmla="*/ 871 h 878"/>
              <a:gd name="T30" fmla="*/ 113 w 261"/>
              <a:gd name="T31" fmla="*/ 813 h 878"/>
              <a:gd name="T32" fmla="*/ 109 w 261"/>
              <a:gd name="T33" fmla="*/ 761 h 878"/>
              <a:gd name="T34" fmla="*/ 119 w 261"/>
              <a:gd name="T35" fmla="*/ 639 h 878"/>
              <a:gd name="T36" fmla="*/ 127 w 261"/>
              <a:gd name="T37" fmla="*/ 589 h 878"/>
              <a:gd name="T38" fmla="*/ 131 w 261"/>
              <a:gd name="T39" fmla="*/ 708 h 878"/>
              <a:gd name="T40" fmla="*/ 134 w 261"/>
              <a:gd name="T41" fmla="*/ 726 h 878"/>
              <a:gd name="T42" fmla="*/ 134 w 261"/>
              <a:gd name="T43" fmla="*/ 806 h 878"/>
              <a:gd name="T44" fmla="*/ 133 w 261"/>
              <a:gd name="T45" fmla="*/ 824 h 878"/>
              <a:gd name="T46" fmla="*/ 120 w 261"/>
              <a:gd name="T47" fmla="*/ 853 h 878"/>
              <a:gd name="T48" fmla="*/ 123 w 261"/>
              <a:gd name="T49" fmla="*/ 874 h 878"/>
              <a:gd name="T50" fmla="*/ 156 w 261"/>
              <a:gd name="T51" fmla="*/ 877 h 878"/>
              <a:gd name="T52" fmla="*/ 180 w 261"/>
              <a:gd name="T53" fmla="*/ 868 h 878"/>
              <a:gd name="T54" fmla="*/ 187 w 261"/>
              <a:gd name="T55" fmla="*/ 867 h 878"/>
              <a:gd name="T56" fmla="*/ 192 w 261"/>
              <a:gd name="T57" fmla="*/ 831 h 878"/>
              <a:gd name="T58" fmla="*/ 198 w 261"/>
              <a:gd name="T59" fmla="*/ 801 h 878"/>
              <a:gd name="T60" fmla="*/ 208 w 261"/>
              <a:gd name="T61" fmla="*/ 593 h 878"/>
              <a:gd name="T62" fmla="*/ 213 w 261"/>
              <a:gd name="T63" fmla="*/ 496 h 878"/>
              <a:gd name="T64" fmla="*/ 216 w 261"/>
              <a:gd name="T65" fmla="*/ 412 h 878"/>
              <a:gd name="T66" fmla="*/ 218 w 261"/>
              <a:gd name="T67" fmla="*/ 368 h 878"/>
              <a:gd name="T68" fmla="*/ 245 w 261"/>
              <a:gd name="T69" fmla="*/ 333 h 878"/>
              <a:gd name="T70" fmla="*/ 257 w 261"/>
              <a:gd name="T71" fmla="*/ 324 h 878"/>
              <a:gd name="T72" fmla="*/ 254 w 261"/>
              <a:gd name="T73" fmla="*/ 279 h 878"/>
              <a:gd name="T74" fmla="*/ 246 w 261"/>
              <a:gd name="T75" fmla="*/ 170 h 878"/>
              <a:gd name="T76" fmla="*/ 224 w 261"/>
              <a:gd name="T77" fmla="*/ 134 h 878"/>
              <a:gd name="T78" fmla="*/ 197 w 261"/>
              <a:gd name="T79" fmla="*/ 125 h 878"/>
              <a:gd name="T80" fmla="*/ 171 w 261"/>
              <a:gd name="T81" fmla="*/ 112 h 878"/>
              <a:gd name="T82" fmla="*/ 175 w 261"/>
              <a:gd name="T83" fmla="*/ 71 h 878"/>
              <a:gd name="T84" fmla="*/ 167 w 261"/>
              <a:gd name="T85" fmla="*/ 65 h 878"/>
              <a:gd name="T86" fmla="*/ 156 w 261"/>
              <a:gd name="T87" fmla="*/ 20 h 878"/>
              <a:gd name="T88" fmla="*/ 113 w 261"/>
              <a:gd name="T89" fmla="*/ 0 h 878"/>
              <a:gd name="T90" fmla="*/ 84 w 261"/>
              <a:gd name="T91" fmla="*/ 11 h 878"/>
              <a:gd name="T92" fmla="*/ 58 w 261"/>
              <a:gd name="T93" fmla="*/ 33 h 878"/>
              <a:gd name="T94" fmla="*/ 58 w 261"/>
              <a:gd name="T95" fmla="*/ 69 h 878"/>
              <a:gd name="T96" fmla="*/ 37 w 261"/>
              <a:gd name="T97" fmla="*/ 94 h 878"/>
              <a:gd name="T98" fmla="*/ 66 w 261"/>
              <a:gd name="T99" fmla="*/ 98 h 878"/>
              <a:gd name="T100" fmla="*/ 76 w 261"/>
              <a:gd name="T101" fmla="*/ 98 h 878"/>
              <a:gd name="T102" fmla="*/ 91 w 261"/>
              <a:gd name="T103" fmla="*/ 134 h 878"/>
              <a:gd name="T104" fmla="*/ 63 w 261"/>
              <a:gd name="T105" fmla="*/ 176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1" h="878">
                <a:moveTo>
                  <a:pt x="55" y="286"/>
                </a:moveTo>
                <a:lnTo>
                  <a:pt x="33" y="253"/>
                </a:lnTo>
                <a:lnTo>
                  <a:pt x="8" y="260"/>
                </a:lnTo>
                <a:lnTo>
                  <a:pt x="8" y="264"/>
                </a:lnTo>
                <a:lnTo>
                  <a:pt x="26" y="289"/>
                </a:lnTo>
                <a:lnTo>
                  <a:pt x="26" y="289"/>
                </a:lnTo>
                <a:lnTo>
                  <a:pt x="26" y="293"/>
                </a:lnTo>
                <a:lnTo>
                  <a:pt x="26" y="295"/>
                </a:lnTo>
                <a:lnTo>
                  <a:pt x="26" y="297"/>
                </a:lnTo>
                <a:lnTo>
                  <a:pt x="26" y="297"/>
                </a:lnTo>
                <a:lnTo>
                  <a:pt x="33" y="300"/>
                </a:lnTo>
                <a:lnTo>
                  <a:pt x="40" y="304"/>
                </a:lnTo>
                <a:lnTo>
                  <a:pt x="47" y="311"/>
                </a:lnTo>
                <a:lnTo>
                  <a:pt x="47" y="311"/>
                </a:lnTo>
                <a:lnTo>
                  <a:pt x="55" y="316"/>
                </a:lnTo>
                <a:lnTo>
                  <a:pt x="58" y="318"/>
                </a:lnTo>
                <a:lnTo>
                  <a:pt x="58" y="318"/>
                </a:lnTo>
                <a:lnTo>
                  <a:pt x="57" y="350"/>
                </a:lnTo>
                <a:lnTo>
                  <a:pt x="55" y="374"/>
                </a:lnTo>
                <a:lnTo>
                  <a:pt x="54" y="384"/>
                </a:lnTo>
                <a:lnTo>
                  <a:pt x="51" y="391"/>
                </a:lnTo>
                <a:lnTo>
                  <a:pt x="51" y="391"/>
                </a:lnTo>
                <a:lnTo>
                  <a:pt x="47" y="397"/>
                </a:lnTo>
                <a:lnTo>
                  <a:pt x="44" y="403"/>
                </a:lnTo>
                <a:lnTo>
                  <a:pt x="41" y="406"/>
                </a:lnTo>
                <a:lnTo>
                  <a:pt x="40" y="412"/>
                </a:lnTo>
                <a:lnTo>
                  <a:pt x="40" y="412"/>
                </a:lnTo>
                <a:lnTo>
                  <a:pt x="41" y="417"/>
                </a:lnTo>
                <a:lnTo>
                  <a:pt x="43" y="421"/>
                </a:lnTo>
                <a:lnTo>
                  <a:pt x="44" y="425"/>
                </a:lnTo>
                <a:lnTo>
                  <a:pt x="44" y="426"/>
                </a:lnTo>
                <a:lnTo>
                  <a:pt x="44" y="426"/>
                </a:lnTo>
                <a:lnTo>
                  <a:pt x="44" y="453"/>
                </a:lnTo>
                <a:lnTo>
                  <a:pt x="44" y="514"/>
                </a:lnTo>
                <a:lnTo>
                  <a:pt x="43" y="580"/>
                </a:lnTo>
                <a:lnTo>
                  <a:pt x="41" y="607"/>
                </a:lnTo>
                <a:lnTo>
                  <a:pt x="40" y="625"/>
                </a:lnTo>
                <a:lnTo>
                  <a:pt x="40" y="625"/>
                </a:lnTo>
                <a:lnTo>
                  <a:pt x="40" y="639"/>
                </a:lnTo>
                <a:lnTo>
                  <a:pt x="41" y="657"/>
                </a:lnTo>
                <a:lnTo>
                  <a:pt x="47" y="695"/>
                </a:lnTo>
                <a:lnTo>
                  <a:pt x="55" y="729"/>
                </a:lnTo>
                <a:lnTo>
                  <a:pt x="56" y="743"/>
                </a:lnTo>
                <a:lnTo>
                  <a:pt x="56" y="748"/>
                </a:lnTo>
                <a:lnTo>
                  <a:pt x="55" y="751"/>
                </a:lnTo>
                <a:lnTo>
                  <a:pt x="55" y="751"/>
                </a:lnTo>
                <a:lnTo>
                  <a:pt x="52" y="765"/>
                </a:lnTo>
                <a:lnTo>
                  <a:pt x="50" y="778"/>
                </a:lnTo>
                <a:lnTo>
                  <a:pt x="49" y="789"/>
                </a:lnTo>
                <a:lnTo>
                  <a:pt x="47" y="795"/>
                </a:lnTo>
                <a:lnTo>
                  <a:pt x="47" y="795"/>
                </a:lnTo>
                <a:lnTo>
                  <a:pt x="46" y="797"/>
                </a:lnTo>
                <a:lnTo>
                  <a:pt x="47" y="798"/>
                </a:lnTo>
                <a:lnTo>
                  <a:pt x="49" y="801"/>
                </a:lnTo>
                <a:lnTo>
                  <a:pt x="47" y="806"/>
                </a:lnTo>
                <a:lnTo>
                  <a:pt x="47" y="806"/>
                </a:lnTo>
                <a:lnTo>
                  <a:pt x="46" y="812"/>
                </a:lnTo>
                <a:lnTo>
                  <a:pt x="46" y="815"/>
                </a:lnTo>
                <a:lnTo>
                  <a:pt x="46" y="819"/>
                </a:lnTo>
                <a:lnTo>
                  <a:pt x="44" y="824"/>
                </a:lnTo>
                <a:lnTo>
                  <a:pt x="44" y="824"/>
                </a:lnTo>
                <a:lnTo>
                  <a:pt x="40" y="827"/>
                </a:lnTo>
                <a:lnTo>
                  <a:pt x="35" y="831"/>
                </a:lnTo>
                <a:lnTo>
                  <a:pt x="23" y="839"/>
                </a:lnTo>
                <a:lnTo>
                  <a:pt x="4" y="849"/>
                </a:lnTo>
                <a:lnTo>
                  <a:pt x="4" y="849"/>
                </a:lnTo>
                <a:lnTo>
                  <a:pt x="2" y="852"/>
                </a:lnTo>
                <a:lnTo>
                  <a:pt x="0" y="855"/>
                </a:lnTo>
                <a:lnTo>
                  <a:pt x="0" y="860"/>
                </a:lnTo>
                <a:lnTo>
                  <a:pt x="0" y="860"/>
                </a:lnTo>
                <a:lnTo>
                  <a:pt x="4" y="862"/>
                </a:lnTo>
                <a:lnTo>
                  <a:pt x="13" y="867"/>
                </a:lnTo>
                <a:lnTo>
                  <a:pt x="23" y="870"/>
                </a:lnTo>
                <a:lnTo>
                  <a:pt x="28" y="871"/>
                </a:lnTo>
                <a:lnTo>
                  <a:pt x="33" y="871"/>
                </a:lnTo>
                <a:lnTo>
                  <a:pt x="33" y="871"/>
                </a:lnTo>
                <a:lnTo>
                  <a:pt x="109" y="864"/>
                </a:lnTo>
                <a:lnTo>
                  <a:pt x="109" y="864"/>
                </a:lnTo>
                <a:lnTo>
                  <a:pt x="110" y="841"/>
                </a:lnTo>
                <a:lnTo>
                  <a:pt x="113" y="813"/>
                </a:lnTo>
                <a:lnTo>
                  <a:pt x="113" y="813"/>
                </a:lnTo>
                <a:lnTo>
                  <a:pt x="113" y="803"/>
                </a:lnTo>
                <a:lnTo>
                  <a:pt x="110" y="786"/>
                </a:lnTo>
                <a:lnTo>
                  <a:pt x="109" y="768"/>
                </a:lnTo>
                <a:lnTo>
                  <a:pt x="109" y="761"/>
                </a:lnTo>
                <a:lnTo>
                  <a:pt x="109" y="755"/>
                </a:lnTo>
                <a:lnTo>
                  <a:pt x="109" y="755"/>
                </a:lnTo>
                <a:lnTo>
                  <a:pt x="113" y="730"/>
                </a:lnTo>
                <a:lnTo>
                  <a:pt x="116" y="684"/>
                </a:lnTo>
                <a:lnTo>
                  <a:pt x="119" y="639"/>
                </a:lnTo>
                <a:lnTo>
                  <a:pt x="120" y="618"/>
                </a:lnTo>
                <a:lnTo>
                  <a:pt x="120" y="618"/>
                </a:lnTo>
                <a:lnTo>
                  <a:pt x="121" y="612"/>
                </a:lnTo>
                <a:lnTo>
                  <a:pt x="123" y="602"/>
                </a:lnTo>
                <a:lnTo>
                  <a:pt x="127" y="589"/>
                </a:lnTo>
                <a:lnTo>
                  <a:pt x="127" y="589"/>
                </a:lnTo>
                <a:lnTo>
                  <a:pt x="128" y="645"/>
                </a:lnTo>
                <a:lnTo>
                  <a:pt x="129" y="686"/>
                </a:lnTo>
                <a:lnTo>
                  <a:pt x="131" y="708"/>
                </a:lnTo>
                <a:lnTo>
                  <a:pt x="131" y="708"/>
                </a:lnTo>
                <a:lnTo>
                  <a:pt x="133" y="713"/>
                </a:lnTo>
                <a:lnTo>
                  <a:pt x="134" y="715"/>
                </a:lnTo>
                <a:lnTo>
                  <a:pt x="136" y="719"/>
                </a:lnTo>
                <a:lnTo>
                  <a:pt x="134" y="726"/>
                </a:lnTo>
                <a:lnTo>
                  <a:pt x="134" y="726"/>
                </a:lnTo>
                <a:lnTo>
                  <a:pt x="133" y="744"/>
                </a:lnTo>
                <a:lnTo>
                  <a:pt x="133" y="770"/>
                </a:lnTo>
                <a:lnTo>
                  <a:pt x="134" y="794"/>
                </a:lnTo>
                <a:lnTo>
                  <a:pt x="134" y="806"/>
                </a:lnTo>
                <a:lnTo>
                  <a:pt x="134" y="806"/>
                </a:lnTo>
                <a:lnTo>
                  <a:pt x="136" y="814"/>
                </a:lnTo>
                <a:lnTo>
                  <a:pt x="136" y="818"/>
                </a:lnTo>
                <a:lnTo>
                  <a:pt x="134" y="820"/>
                </a:lnTo>
                <a:lnTo>
                  <a:pt x="134" y="820"/>
                </a:lnTo>
                <a:lnTo>
                  <a:pt x="133" y="824"/>
                </a:lnTo>
                <a:lnTo>
                  <a:pt x="133" y="826"/>
                </a:lnTo>
                <a:lnTo>
                  <a:pt x="131" y="831"/>
                </a:lnTo>
                <a:lnTo>
                  <a:pt x="131" y="831"/>
                </a:lnTo>
                <a:lnTo>
                  <a:pt x="126" y="839"/>
                </a:lnTo>
                <a:lnTo>
                  <a:pt x="120" y="853"/>
                </a:lnTo>
                <a:lnTo>
                  <a:pt x="119" y="859"/>
                </a:lnTo>
                <a:lnTo>
                  <a:pt x="117" y="865"/>
                </a:lnTo>
                <a:lnTo>
                  <a:pt x="120" y="871"/>
                </a:lnTo>
                <a:lnTo>
                  <a:pt x="121" y="873"/>
                </a:lnTo>
                <a:lnTo>
                  <a:pt x="123" y="874"/>
                </a:lnTo>
                <a:lnTo>
                  <a:pt x="123" y="874"/>
                </a:lnTo>
                <a:lnTo>
                  <a:pt x="131" y="877"/>
                </a:lnTo>
                <a:lnTo>
                  <a:pt x="139" y="878"/>
                </a:lnTo>
                <a:lnTo>
                  <a:pt x="148" y="878"/>
                </a:lnTo>
                <a:lnTo>
                  <a:pt x="156" y="877"/>
                </a:lnTo>
                <a:lnTo>
                  <a:pt x="172" y="876"/>
                </a:lnTo>
                <a:lnTo>
                  <a:pt x="178" y="874"/>
                </a:lnTo>
                <a:lnTo>
                  <a:pt x="178" y="874"/>
                </a:lnTo>
                <a:lnTo>
                  <a:pt x="179" y="871"/>
                </a:lnTo>
                <a:lnTo>
                  <a:pt x="180" y="868"/>
                </a:lnTo>
                <a:lnTo>
                  <a:pt x="181" y="867"/>
                </a:lnTo>
                <a:lnTo>
                  <a:pt x="181" y="867"/>
                </a:lnTo>
                <a:lnTo>
                  <a:pt x="184" y="867"/>
                </a:lnTo>
                <a:lnTo>
                  <a:pt x="186" y="868"/>
                </a:lnTo>
                <a:lnTo>
                  <a:pt x="187" y="867"/>
                </a:lnTo>
                <a:lnTo>
                  <a:pt x="189" y="864"/>
                </a:lnTo>
                <a:lnTo>
                  <a:pt x="189" y="864"/>
                </a:lnTo>
                <a:lnTo>
                  <a:pt x="191" y="855"/>
                </a:lnTo>
                <a:lnTo>
                  <a:pt x="192" y="846"/>
                </a:lnTo>
                <a:lnTo>
                  <a:pt x="192" y="831"/>
                </a:lnTo>
                <a:lnTo>
                  <a:pt x="192" y="831"/>
                </a:lnTo>
                <a:lnTo>
                  <a:pt x="193" y="826"/>
                </a:lnTo>
                <a:lnTo>
                  <a:pt x="196" y="820"/>
                </a:lnTo>
                <a:lnTo>
                  <a:pt x="196" y="820"/>
                </a:lnTo>
                <a:lnTo>
                  <a:pt x="198" y="801"/>
                </a:lnTo>
                <a:lnTo>
                  <a:pt x="202" y="760"/>
                </a:lnTo>
                <a:lnTo>
                  <a:pt x="207" y="683"/>
                </a:lnTo>
                <a:lnTo>
                  <a:pt x="207" y="683"/>
                </a:lnTo>
                <a:lnTo>
                  <a:pt x="208" y="648"/>
                </a:lnTo>
                <a:lnTo>
                  <a:pt x="208" y="593"/>
                </a:lnTo>
                <a:lnTo>
                  <a:pt x="209" y="539"/>
                </a:lnTo>
                <a:lnTo>
                  <a:pt x="209" y="519"/>
                </a:lnTo>
                <a:lnTo>
                  <a:pt x="210" y="505"/>
                </a:lnTo>
                <a:lnTo>
                  <a:pt x="210" y="505"/>
                </a:lnTo>
                <a:lnTo>
                  <a:pt x="213" y="496"/>
                </a:lnTo>
                <a:lnTo>
                  <a:pt x="214" y="482"/>
                </a:lnTo>
                <a:lnTo>
                  <a:pt x="214" y="451"/>
                </a:lnTo>
                <a:lnTo>
                  <a:pt x="214" y="412"/>
                </a:lnTo>
                <a:lnTo>
                  <a:pt x="214" y="412"/>
                </a:lnTo>
                <a:lnTo>
                  <a:pt x="216" y="412"/>
                </a:lnTo>
                <a:lnTo>
                  <a:pt x="219" y="412"/>
                </a:lnTo>
                <a:lnTo>
                  <a:pt x="218" y="409"/>
                </a:lnTo>
                <a:lnTo>
                  <a:pt x="218" y="409"/>
                </a:lnTo>
                <a:lnTo>
                  <a:pt x="218" y="393"/>
                </a:lnTo>
                <a:lnTo>
                  <a:pt x="218" y="368"/>
                </a:lnTo>
                <a:lnTo>
                  <a:pt x="218" y="333"/>
                </a:lnTo>
                <a:lnTo>
                  <a:pt x="218" y="333"/>
                </a:lnTo>
                <a:lnTo>
                  <a:pt x="222" y="333"/>
                </a:lnTo>
                <a:lnTo>
                  <a:pt x="233" y="333"/>
                </a:lnTo>
                <a:lnTo>
                  <a:pt x="245" y="333"/>
                </a:lnTo>
                <a:lnTo>
                  <a:pt x="250" y="330"/>
                </a:lnTo>
                <a:lnTo>
                  <a:pt x="254" y="329"/>
                </a:lnTo>
                <a:lnTo>
                  <a:pt x="254" y="329"/>
                </a:lnTo>
                <a:lnTo>
                  <a:pt x="256" y="327"/>
                </a:lnTo>
                <a:lnTo>
                  <a:pt x="257" y="324"/>
                </a:lnTo>
                <a:lnTo>
                  <a:pt x="259" y="318"/>
                </a:lnTo>
                <a:lnTo>
                  <a:pt x="259" y="310"/>
                </a:lnTo>
                <a:lnTo>
                  <a:pt x="257" y="300"/>
                </a:lnTo>
                <a:lnTo>
                  <a:pt x="256" y="285"/>
                </a:lnTo>
                <a:lnTo>
                  <a:pt x="254" y="279"/>
                </a:lnTo>
                <a:lnTo>
                  <a:pt x="261" y="279"/>
                </a:lnTo>
                <a:lnTo>
                  <a:pt x="261" y="279"/>
                </a:lnTo>
                <a:lnTo>
                  <a:pt x="256" y="232"/>
                </a:lnTo>
                <a:lnTo>
                  <a:pt x="251" y="195"/>
                </a:lnTo>
                <a:lnTo>
                  <a:pt x="246" y="170"/>
                </a:lnTo>
                <a:lnTo>
                  <a:pt x="246" y="170"/>
                </a:lnTo>
                <a:lnTo>
                  <a:pt x="244" y="163"/>
                </a:lnTo>
                <a:lnTo>
                  <a:pt x="240" y="156"/>
                </a:lnTo>
                <a:lnTo>
                  <a:pt x="232" y="142"/>
                </a:lnTo>
                <a:lnTo>
                  <a:pt x="224" y="134"/>
                </a:lnTo>
                <a:lnTo>
                  <a:pt x="220" y="131"/>
                </a:lnTo>
                <a:lnTo>
                  <a:pt x="218" y="130"/>
                </a:lnTo>
                <a:lnTo>
                  <a:pt x="218" y="130"/>
                </a:lnTo>
                <a:lnTo>
                  <a:pt x="207" y="128"/>
                </a:lnTo>
                <a:lnTo>
                  <a:pt x="197" y="125"/>
                </a:lnTo>
                <a:lnTo>
                  <a:pt x="189" y="123"/>
                </a:lnTo>
                <a:lnTo>
                  <a:pt x="189" y="123"/>
                </a:lnTo>
                <a:lnTo>
                  <a:pt x="181" y="119"/>
                </a:lnTo>
                <a:lnTo>
                  <a:pt x="175" y="116"/>
                </a:lnTo>
                <a:lnTo>
                  <a:pt x="171" y="112"/>
                </a:lnTo>
                <a:lnTo>
                  <a:pt x="167" y="98"/>
                </a:lnTo>
                <a:lnTo>
                  <a:pt x="167" y="98"/>
                </a:lnTo>
                <a:lnTo>
                  <a:pt x="172" y="84"/>
                </a:lnTo>
                <a:lnTo>
                  <a:pt x="174" y="75"/>
                </a:lnTo>
                <a:lnTo>
                  <a:pt x="175" y="71"/>
                </a:lnTo>
                <a:lnTo>
                  <a:pt x="174" y="69"/>
                </a:lnTo>
                <a:lnTo>
                  <a:pt x="174" y="69"/>
                </a:lnTo>
                <a:lnTo>
                  <a:pt x="172" y="66"/>
                </a:lnTo>
                <a:lnTo>
                  <a:pt x="169" y="65"/>
                </a:lnTo>
                <a:lnTo>
                  <a:pt x="167" y="65"/>
                </a:lnTo>
                <a:lnTo>
                  <a:pt x="160" y="51"/>
                </a:lnTo>
                <a:lnTo>
                  <a:pt x="163" y="47"/>
                </a:lnTo>
                <a:lnTo>
                  <a:pt x="163" y="47"/>
                </a:lnTo>
                <a:lnTo>
                  <a:pt x="160" y="31"/>
                </a:lnTo>
                <a:lnTo>
                  <a:pt x="156" y="20"/>
                </a:lnTo>
                <a:lnTo>
                  <a:pt x="152" y="14"/>
                </a:lnTo>
                <a:lnTo>
                  <a:pt x="152" y="14"/>
                </a:lnTo>
                <a:lnTo>
                  <a:pt x="134" y="7"/>
                </a:lnTo>
                <a:lnTo>
                  <a:pt x="122" y="2"/>
                </a:lnTo>
                <a:lnTo>
                  <a:pt x="113" y="0"/>
                </a:lnTo>
                <a:lnTo>
                  <a:pt x="113" y="0"/>
                </a:lnTo>
                <a:lnTo>
                  <a:pt x="105" y="1"/>
                </a:lnTo>
                <a:lnTo>
                  <a:pt x="97" y="4"/>
                </a:lnTo>
                <a:lnTo>
                  <a:pt x="90" y="7"/>
                </a:lnTo>
                <a:lnTo>
                  <a:pt x="84" y="11"/>
                </a:lnTo>
                <a:lnTo>
                  <a:pt x="84" y="11"/>
                </a:lnTo>
                <a:lnTo>
                  <a:pt x="69" y="22"/>
                </a:lnTo>
                <a:lnTo>
                  <a:pt x="62" y="28"/>
                </a:lnTo>
                <a:lnTo>
                  <a:pt x="60" y="30"/>
                </a:lnTo>
                <a:lnTo>
                  <a:pt x="58" y="33"/>
                </a:lnTo>
                <a:lnTo>
                  <a:pt x="58" y="33"/>
                </a:lnTo>
                <a:lnTo>
                  <a:pt x="60" y="51"/>
                </a:lnTo>
                <a:lnTo>
                  <a:pt x="60" y="63"/>
                </a:lnTo>
                <a:lnTo>
                  <a:pt x="58" y="69"/>
                </a:lnTo>
                <a:lnTo>
                  <a:pt x="58" y="69"/>
                </a:lnTo>
                <a:lnTo>
                  <a:pt x="45" y="81"/>
                </a:lnTo>
                <a:lnTo>
                  <a:pt x="38" y="89"/>
                </a:lnTo>
                <a:lnTo>
                  <a:pt x="35" y="92"/>
                </a:lnTo>
                <a:lnTo>
                  <a:pt x="37" y="93"/>
                </a:lnTo>
                <a:lnTo>
                  <a:pt x="37" y="94"/>
                </a:lnTo>
                <a:lnTo>
                  <a:pt x="37" y="94"/>
                </a:lnTo>
                <a:lnTo>
                  <a:pt x="43" y="96"/>
                </a:lnTo>
                <a:lnTo>
                  <a:pt x="52" y="98"/>
                </a:lnTo>
                <a:lnTo>
                  <a:pt x="61" y="98"/>
                </a:lnTo>
                <a:lnTo>
                  <a:pt x="66" y="98"/>
                </a:lnTo>
                <a:lnTo>
                  <a:pt x="66" y="98"/>
                </a:lnTo>
                <a:lnTo>
                  <a:pt x="68" y="96"/>
                </a:lnTo>
                <a:lnTo>
                  <a:pt x="72" y="96"/>
                </a:lnTo>
                <a:lnTo>
                  <a:pt x="76" y="98"/>
                </a:lnTo>
                <a:lnTo>
                  <a:pt x="76" y="98"/>
                </a:lnTo>
                <a:lnTo>
                  <a:pt x="84" y="116"/>
                </a:lnTo>
                <a:lnTo>
                  <a:pt x="84" y="116"/>
                </a:lnTo>
                <a:lnTo>
                  <a:pt x="87" y="127"/>
                </a:lnTo>
                <a:lnTo>
                  <a:pt x="88" y="131"/>
                </a:lnTo>
                <a:lnTo>
                  <a:pt x="91" y="134"/>
                </a:lnTo>
                <a:lnTo>
                  <a:pt x="105" y="141"/>
                </a:lnTo>
                <a:lnTo>
                  <a:pt x="69" y="163"/>
                </a:lnTo>
                <a:lnTo>
                  <a:pt x="69" y="163"/>
                </a:lnTo>
                <a:lnTo>
                  <a:pt x="67" y="166"/>
                </a:lnTo>
                <a:lnTo>
                  <a:pt x="63" y="176"/>
                </a:lnTo>
                <a:lnTo>
                  <a:pt x="56" y="201"/>
                </a:lnTo>
                <a:lnTo>
                  <a:pt x="47" y="239"/>
                </a:lnTo>
                <a:lnTo>
                  <a:pt x="55" y="268"/>
                </a:lnTo>
                <a:lnTo>
                  <a:pt x="55" y="28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1BC0B78D-A6F2-4C47-98FE-E58CC511F2B9}"/>
              </a:ext>
            </a:extLst>
          </p:cNvPr>
          <p:cNvSpPr>
            <a:spLocks noEditPoints="1"/>
          </p:cNvSpPr>
          <p:nvPr/>
        </p:nvSpPr>
        <p:spPr bwMode="auto">
          <a:xfrm>
            <a:off x="8328375" y="775274"/>
            <a:ext cx="654528" cy="1695632"/>
          </a:xfrm>
          <a:custGeom>
            <a:avLst/>
            <a:gdLst>
              <a:gd name="T0" fmla="*/ 213 w 469"/>
              <a:gd name="T1" fmla="*/ 131 h 1215"/>
              <a:gd name="T2" fmla="*/ 218 w 469"/>
              <a:gd name="T3" fmla="*/ 135 h 1215"/>
              <a:gd name="T4" fmla="*/ 221 w 469"/>
              <a:gd name="T5" fmla="*/ 122 h 1215"/>
              <a:gd name="T6" fmla="*/ 226 w 469"/>
              <a:gd name="T7" fmla="*/ 83 h 1215"/>
              <a:gd name="T8" fmla="*/ 232 w 469"/>
              <a:gd name="T9" fmla="*/ 42 h 1215"/>
              <a:gd name="T10" fmla="*/ 226 w 469"/>
              <a:gd name="T11" fmla="*/ 35 h 1215"/>
              <a:gd name="T12" fmla="*/ 202 w 469"/>
              <a:gd name="T13" fmla="*/ 17 h 1215"/>
              <a:gd name="T14" fmla="*/ 167 w 469"/>
              <a:gd name="T15" fmla="*/ 0 h 1215"/>
              <a:gd name="T16" fmla="*/ 119 w 469"/>
              <a:gd name="T17" fmla="*/ 10 h 1215"/>
              <a:gd name="T18" fmla="*/ 97 w 469"/>
              <a:gd name="T19" fmla="*/ 44 h 1215"/>
              <a:gd name="T20" fmla="*/ 77 w 469"/>
              <a:gd name="T21" fmla="*/ 120 h 1215"/>
              <a:gd name="T22" fmla="*/ 88 w 469"/>
              <a:gd name="T23" fmla="*/ 148 h 1215"/>
              <a:gd name="T24" fmla="*/ 60 w 469"/>
              <a:gd name="T25" fmla="*/ 195 h 1215"/>
              <a:gd name="T26" fmla="*/ 6 w 469"/>
              <a:gd name="T27" fmla="*/ 259 h 1215"/>
              <a:gd name="T28" fmla="*/ 3 w 469"/>
              <a:gd name="T29" fmla="*/ 335 h 1215"/>
              <a:gd name="T30" fmla="*/ 40 w 469"/>
              <a:gd name="T31" fmla="*/ 447 h 1215"/>
              <a:gd name="T32" fmla="*/ 64 w 469"/>
              <a:gd name="T33" fmla="*/ 460 h 1215"/>
              <a:gd name="T34" fmla="*/ 80 w 469"/>
              <a:gd name="T35" fmla="*/ 636 h 1215"/>
              <a:gd name="T36" fmla="*/ 110 w 469"/>
              <a:gd name="T37" fmla="*/ 783 h 1215"/>
              <a:gd name="T38" fmla="*/ 116 w 469"/>
              <a:gd name="T39" fmla="*/ 920 h 1215"/>
              <a:gd name="T40" fmla="*/ 149 w 469"/>
              <a:gd name="T41" fmla="*/ 1099 h 1215"/>
              <a:gd name="T42" fmla="*/ 154 w 469"/>
              <a:gd name="T43" fmla="*/ 1122 h 1215"/>
              <a:gd name="T44" fmla="*/ 159 w 469"/>
              <a:gd name="T45" fmla="*/ 1170 h 1215"/>
              <a:gd name="T46" fmla="*/ 198 w 469"/>
              <a:gd name="T47" fmla="*/ 1176 h 1215"/>
              <a:gd name="T48" fmla="*/ 238 w 469"/>
              <a:gd name="T49" fmla="*/ 1153 h 1215"/>
              <a:gd name="T50" fmla="*/ 279 w 469"/>
              <a:gd name="T51" fmla="*/ 1177 h 1215"/>
              <a:gd name="T52" fmla="*/ 282 w 469"/>
              <a:gd name="T53" fmla="*/ 1199 h 1215"/>
              <a:gd name="T54" fmla="*/ 316 w 469"/>
              <a:gd name="T55" fmla="*/ 1215 h 1215"/>
              <a:gd name="T56" fmla="*/ 359 w 469"/>
              <a:gd name="T57" fmla="*/ 1207 h 1215"/>
              <a:gd name="T58" fmla="*/ 419 w 469"/>
              <a:gd name="T59" fmla="*/ 1200 h 1215"/>
              <a:gd name="T60" fmla="*/ 467 w 469"/>
              <a:gd name="T61" fmla="*/ 1181 h 1215"/>
              <a:gd name="T62" fmla="*/ 459 w 469"/>
              <a:gd name="T63" fmla="*/ 1146 h 1215"/>
              <a:gd name="T64" fmla="*/ 417 w 469"/>
              <a:gd name="T65" fmla="*/ 1143 h 1215"/>
              <a:gd name="T66" fmla="*/ 381 w 469"/>
              <a:gd name="T67" fmla="*/ 1112 h 1215"/>
              <a:gd name="T68" fmla="*/ 369 w 469"/>
              <a:gd name="T69" fmla="*/ 1015 h 1215"/>
              <a:gd name="T70" fmla="*/ 364 w 469"/>
              <a:gd name="T71" fmla="*/ 861 h 1215"/>
              <a:gd name="T72" fmla="*/ 352 w 469"/>
              <a:gd name="T73" fmla="*/ 765 h 1215"/>
              <a:gd name="T74" fmla="*/ 301 w 469"/>
              <a:gd name="T75" fmla="*/ 610 h 1215"/>
              <a:gd name="T76" fmla="*/ 275 w 469"/>
              <a:gd name="T77" fmla="*/ 576 h 1215"/>
              <a:gd name="T78" fmla="*/ 281 w 469"/>
              <a:gd name="T79" fmla="*/ 555 h 1215"/>
              <a:gd name="T80" fmla="*/ 265 w 469"/>
              <a:gd name="T81" fmla="*/ 473 h 1215"/>
              <a:gd name="T82" fmla="*/ 291 w 469"/>
              <a:gd name="T83" fmla="*/ 473 h 1215"/>
              <a:gd name="T84" fmla="*/ 317 w 469"/>
              <a:gd name="T85" fmla="*/ 407 h 1215"/>
              <a:gd name="T86" fmla="*/ 324 w 469"/>
              <a:gd name="T87" fmla="*/ 336 h 1215"/>
              <a:gd name="T88" fmla="*/ 335 w 469"/>
              <a:gd name="T89" fmla="*/ 288 h 1215"/>
              <a:gd name="T90" fmla="*/ 348 w 469"/>
              <a:gd name="T91" fmla="*/ 237 h 1215"/>
              <a:gd name="T92" fmla="*/ 213 w 469"/>
              <a:gd name="T93" fmla="*/ 237 h 1215"/>
              <a:gd name="T94" fmla="*/ 172 w 469"/>
              <a:gd name="T95" fmla="*/ 219 h 1215"/>
              <a:gd name="T96" fmla="*/ 169 w 469"/>
              <a:gd name="T97" fmla="*/ 211 h 1215"/>
              <a:gd name="T98" fmla="*/ 165 w 469"/>
              <a:gd name="T99" fmla="*/ 189 h 1215"/>
              <a:gd name="T100" fmla="*/ 179 w 469"/>
              <a:gd name="T101" fmla="*/ 190 h 1215"/>
              <a:gd name="T102" fmla="*/ 206 w 469"/>
              <a:gd name="T103" fmla="*/ 156 h 1215"/>
              <a:gd name="T104" fmla="*/ 288 w 469"/>
              <a:gd name="T105" fmla="*/ 348 h 1215"/>
              <a:gd name="T106" fmla="*/ 279 w 469"/>
              <a:gd name="T107" fmla="*/ 352 h 1215"/>
              <a:gd name="T108" fmla="*/ 265 w 469"/>
              <a:gd name="T109" fmla="*/ 323 h 1215"/>
              <a:gd name="T110" fmla="*/ 270 w 469"/>
              <a:gd name="T111" fmla="*/ 954 h 1215"/>
              <a:gd name="T112" fmla="*/ 290 w 469"/>
              <a:gd name="T113" fmla="*/ 1052 h 1215"/>
              <a:gd name="T114" fmla="*/ 277 w 469"/>
              <a:gd name="T115" fmla="*/ 1094 h 1215"/>
              <a:gd name="T116" fmla="*/ 245 w 469"/>
              <a:gd name="T117" fmla="*/ 1099 h 1215"/>
              <a:gd name="T118" fmla="*/ 230 w 469"/>
              <a:gd name="T119" fmla="*/ 1070 h 1215"/>
              <a:gd name="T120" fmla="*/ 228 w 469"/>
              <a:gd name="T121" fmla="*/ 1000 h 1215"/>
              <a:gd name="T122" fmla="*/ 223 w 469"/>
              <a:gd name="T123" fmla="*/ 826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9" h="1215">
                <a:moveTo>
                  <a:pt x="206" y="156"/>
                </a:moveTo>
                <a:lnTo>
                  <a:pt x="206" y="156"/>
                </a:lnTo>
                <a:lnTo>
                  <a:pt x="210" y="143"/>
                </a:lnTo>
                <a:lnTo>
                  <a:pt x="213" y="133"/>
                </a:lnTo>
                <a:lnTo>
                  <a:pt x="213" y="133"/>
                </a:lnTo>
                <a:lnTo>
                  <a:pt x="213" y="131"/>
                </a:lnTo>
                <a:lnTo>
                  <a:pt x="213" y="131"/>
                </a:lnTo>
                <a:lnTo>
                  <a:pt x="213" y="133"/>
                </a:lnTo>
                <a:lnTo>
                  <a:pt x="213" y="133"/>
                </a:lnTo>
                <a:lnTo>
                  <a:pt x="214" y="134"/>
                </a:lnTo>
                <a:lnTo>
                  <a:pt x="215" y="135"/>
                </a:lnTo>
                <a:lnTo>
                  <a:pt x="218" y="135"/>
                </a:lnTo>
                <a:lnTo>
                  <a:pt x="221" y="134"/>
                </a:lnTo>
                <a:lnTo>
                  <a:pt x="221" y="134"/>
                </a:lnTo>
                <a:lnTo>
                  <a:pt x="222" y="131"/>
                </a:lnTo>
                <a:lnTo>
                  <a:pt x="222" y="128"/>
                </a:lnTo>
                <a:lnTo>
                  <a:pt x="221" y="122"/>
                </a:lnTo>
                <a:lnTo>
                  <a:pt x="221" y="122"/>
                </a:lnTo>
                <a:lnTo>
                  <a:pt x="221" y="111"/>
                </a:lnTo>
                <a:lnTo>
                  <a:pt x="222" y="103"/>
                </a:lnTo>
                <a:lnTo>
                  <a:pt x="223" y="98"/>
                </a:lnTo>
                <a:lnTo>
                  <a:pt x="223" y="98"/>
                </a:lnTo>
                <a:lnTo>
                  <a:pt x="225" y="92"/>
                </a:lnTo>
                <a:lnTo>
                  <a:pt x="226" y="83"/>
                </a:lnTo>
                <a:lnTo>
                  <a:pt x="228" y="68"/>
                </a:lnTo>
                <a:lnTo>
                  <a:pt x="228" y="68"/>
                </a:lnTo>
                <a:lnTo>
                  <a:pt x="231" y="58"/>
                </a:lnTo>
                <a:lnTo>
                  <a:pt x="232" y="53"/>
                </a:lnTo>
                <a:lnTo>
                  <a:pt x="228" y="45"/>
                </a:lnTo>
                <a:lnTo>
                  <a:pt x="232" y="42"/>
                </a:lnTo>
                <a:lnTo>
                  <a:pt x="232" y="42"/>
                </a:lnTo>
                <a:lnTo>
                  <a:pt x="230" y="40"/>
                </a:lnTo>
                <a:lnTo>
                  <a:pt x="226" y="39"/>
                </a:lnTo>
                <a:lnTo>
                  <a:pt x="226" y="39"/>
                </a:lnTo>
                <a:lnTo>
                  <a:pt x="225" y="38"/>
                </a:lnTo>
                <a:lnTo>
                  <a:pt x="226" y="35"/>
                </a:lnTo>
                <a:lnTo>
                  <a:pt x="228" y="34"/>
                </a:lnTo>
                <a:lnTo>
                  <a:pt x="213" y="31"/>
                </a:lnTo>
                <a:lnTo>
                  <a:pt x="213" y="31"/>
                </a:lnTo>
                <a:lnTo>
                  <a:pt x="212" y="29"/>
                </a:lnTo>
                <a:lnTo>
                  <a:pt x="208" y="21"/>
                </a:lnTo>
                <a:lnTo>
                  <a:pt x="202" y="17"/>
                </a:lnTo>
                <a:lnTo>
                  <a:pt x="198" y="12"/>
                </a:lnTo>
                <a:lnTo>
                  <a:pt x="192" y="8"/>
                </a:lnTo>
                <a:lnTo>
                  <a:pt x="184" y="4"/>
                </a:lnTo>
                <a:lnTo>
                  <a:pt x="184" y="4"/>
                </a:lnTo>
                <a:lnTo>
                  <a:pt x="175" y="1"/>
                </a:lnTo>
                <a:lnTo>
                  <a:pt x="167" y="0"/>
                </a:lnTo>
                <a:lnTo>
                  <a:pt x="159" y="0"/>
                </a:lnTo>
                <a:lnTo>
                  <a:pt x="152" y="0"/>
                </a:lnTo>
                <a:lnTo>
                  <a:pt x="139" y="4"/>
                </a:lnTo>
                <a:lnTo>
                  <a:pt x="127" y="6"/>
                </a:lnTo>
                <a:lnTo>
                  <a:pt x="127" y="6"/>
                </a:lnTo>
                <a:lnTo>
                  <a:pt x="119" y="10"/>
                </a:lnTo>
                <a:lnTo>
                  <a:pt x="114" y="15"/>
                </a:lnTo>
                <a:lnTo>
                  <a:pt x="105" y="26"/>
                </a:lnTo>
                <a:lnTo>
                  <a:pt x="105" y="26"/>
                </a:lnTo>
                <a:lnTo>
                  <a:pt x="102" y="30"/>
                </a:lnTo>
                <a:lnTo>
                  <a:pt x="101" y="34"/>
                </a:lnTo>
                <a:lnTo>
                  <a:pt x="97" y="44"/>
                </a:lnTo>
                <a:lnTo>
                  <a:pt x="94" y="56"/>
                </a:lnTo>
                <a:lnTo>
                  <a:pt x="83" y="83"/>
                </a:lnTo>
                <a:lnTo>
                  <a:pt x="90" y="85"/>
                </a:lnTo>
                <a:lnTo>
                  <a:pt x="77" y="103"/>
                </a:lnTo>
                <a:lnTo>
                  <a:pt x="88" y="105"/>
                </a:lnTo>
                <a:lnTo>
                  <a:pt x="77" y="120"/>
                </a:lnTo>
                <a:lnTo>
                  <a:pt x="77" y="120"/>
                </a:lnTo>
                <a:lnTo>
                  <a:pt x="83" y="120"/>
                </a:lnTo>
                <a:lnTo>
                  <a:pt x="86" y="120"/>
                </a:lnTo>
                <a:lnTo>
                  <a:pt x="86" y="121"/>
                </a:lnTo>
                <a:lnTo>
                  <a:pt x="88" y="122"/>
                </a:lnTo>
                <a:lnTo>
                  <a:pt x="88" y="148"/>
                </a:lnTo>
                <a:lnTo>
                  <a:pt x="80" y="164"/>
                </a:lnTo>
                <a:lnTo>
                  <a:pt x="85" y="164"/>
                </a:lnTo>
                <a:lnTo>
                  <a:pt x="80" y="181"/>
                </a:lnTo>
                <a:lnTo>
                  <a:pt x="80" y="181"/>
                </a:lnTo>
                <a:lnTo>
                  <a:pt x="77" y="184"/>
                </a:lnTo>
                <a:lnTo>
                  <a:pt x="60" y="195"/>
                </a:lnTo>
                <a:lnTo>
                  <a:pt x="60" y="195"/>
                </a:lnTo>
                <a:lnTo>
                  <a:pt x="53" y="202"/>
                </a:lnTo>
                <a:lnTo>
                  <a:pt x="45" y="208"/>
                </a:lnTo>
                <a:lnTo>
                  <a:pt x="30" y="227"/>
                </a:lnTo>
                <a:lnTo>
                  <a:pt x="16" y="245"/>
                </a:lnTo>
                <a:lnTo>
                  <a:pt x="6" y="259"/>
                </a:lnTo>
                <a:lnTo>
                  <a:pt x="6" y="259"/>
                </a:lnTo>
                <a:lnTo>
                  <a:pt x="3" y="267"/>
                </a:lnTo>
                <a:lnTo>
                  <a:pt x="2" y="279"/>
                </a:lnTo>
                <a:lnTo>
                  <a:pt x="0" y="292"/>
                </a:lnTo>
                <a:lnTo>
                  <a:pt x="0" y="306"/>
                </a:lnTo>
                <a:lnTo>
                  <a:pt x="3" y="335"/>
                </a:lnTo>
                <a:lnTo>
                  <a:pt x="6" y="356"/>
                </a:lnTo>
                <a:lnTo>
                  <a:pt x="6" y="356"/>
                </a:lnTo>
                <a:lnTo>
                  <a:pt x="12" y="377"/>
                </a:lnTo>
                <a:lnTo>
                  <a:pt x="23" y="407"/>
                </a:lnTo>
                <a:lnTo>
                  <a:pt x="34" y="435"/>
                </a:lnTo>
                <a:lnTo>
                  <a:pt x="40" y="447"/>
                </a:lnTo>
                <a:lnTo>
                  <a:pt x="43" y="453"/>
                </a:lnTo>
                <a:lnTo>
                  <a:pt x="43" y="453"/>
                </a:lnTo>
                <a:lnTo>
                  <a:pt x="47" y="457"/>
                </a:lnTo>
                <a:lnTo>
                  <a:pt x="53" y="459"/>
                </a:lnTo>
                <a:lnTo>
                  <a:pt x="58" y="460"/>
                </a:lnTo>
                <a:lnTo>
                  <a:pt x="64" y="460"/>
                </a:lnTo>
                <a:lnTo>
                  <a:pt x="73" y="459"/>
                </a:lnTo>
                <a:lnTo>
                  <a:pt x="77" y="459"/>
                </a:lnTo>
                <a:lnTo>
                  <a:pt x="72" y="606"/>
                </a:lnTo>
                <a:lnTo>
                  <a:pt x="80" y="626"/>
                </a:lnTo>
                <a:lnTo>
                  <a:pt x="80" y="626"/>
                </a:lnTo>
                <a:lnTo>
                  <a:pt x="80" y="636"/>
                </a:lnTo>
                <a:lnTo>
                  <a:pt x="81" y="662"/>
                </a:lnTo>
                <a:lnTo>
                  <a:pt x="84" y="695"/>
                </a:lnTo>
                <a:lnTo>
                  <a:pt x="86" y="712"/>
                </a:lnTo>
                <a:lnTo>
                  <a:pt x="90" y="726"/>
                </a:lnTo>
                <a:lnTo>
                  <a:pt x="90" y="726"/>
                </a:lnTo>
                <a:lnTo>
                  <a:pt x="110" y="783"/>
                </a:lnTo>
                <a:lnTo>
                  <a:pt x="116" y="805"/>
                </a:lnTo>
                <a:lnTo>
                  <a:pt x="119" y="815"/>
                </a:lnTo>
                <a:lnTo>
                  <a:pt x="119" y="820"/>
                </a:lnTo>
                <a:lnTo>
                  <a:pt x="119" y="820"/>
                </a:lnTo>
                <a:lnTo>
                  <a:pt x="118" y="864"/>
                </a:lnTo>
                <a:lnTo>
                  <a:pt x="116" y="920"/>
                </a:lnTo>
                <a:lnTo>
                  <a:pt x="116" y="920"/>
                </a:lnTo>
                <a:lnTo>
                  <a:pt x="118" y="933"/>
                </a:lnTo>
                <a:lnTo>
                  <a:pt x="120" y="953"/>
                </a:lnTo>
                <a:lnTo>
                  <a:pt x="129" y="1001"/>
                </a:lnTo>
                <a:lnTo>
                  <a:pt x="141" y="1065"/>
                </a:lnTo>
                <a:lnTo>
                  <a:pt x="149" y="1099"/>
                </a:lnTo>
                <a:lnTo>
                  <a:pt x="157" y="1104"/>
                </a:lnTo>
                <a:lnTo>
                  <a:pt x="159" y="1118"/>
                </a:lnTo>
                <a:lnTo>
                  <a:pt x="159" y="1118"/>
                </a:lnTo>
                <a:lnTo>
                  <a:pt x="158" y="1118"/>
                </a:lnTo>
                <a:lnTo>
                  <a:pt x="157" y="1120"/>
                </a:lnTo>
                <a:lnTo>
                  <a:pt x="154" y="1122"/>
                </a:lnTo>
                <a:lnTo>
                  <a:pt x="154" y="1129"/>
                </a:lnTo>
                <a:lnTo>
                  <a:pt x="154" y="1129"/>
                </a:lnTo>
                <a:lnTo>
                  <a:pt x="154" y="1152"/>
                </a:lnTo>
                <a:lnTo>
                  <a:pt x="155" y="1164"/>
                </a:lnTo>
                <a:lnTo>
                  <a:pt x="157" y="1168"/>
                </a:lnTo>
                <a:lnTo>
                  <a:pt x="159" y="1170"/>
                </a:lnTo>
                <a:lnTo>
                  <a:pt x="159" y="1170"/>
                </a:lnTo>
                <a:lnTo>
                  <a:pt x="166" y="1173"/>
                </a:lnTo>
                <a:lnTo>
                  <a:pt x="176" y="1176"/>
                </a:lnTo>
                <a:lnTo>
                  <a:pt x="188" y="1176"/>
                </a:lnTo>
                <a:lnTo>
                  <a:pt x="198" y="1176"/>
                </a:lnTo>
                <a:lnTo>
                  <a:pt x="198" y="1176"/>
                </a:lnTo>
                <a:lnTo>
                  <a:pt x="202" y="1174"/>
                </a:lnTo>
                <a:lnTo>
                  <a:pt x="206" y="1172"/>
                </a:lnTo>
                <a:lnTo>
                  <a:pt x="217" y="1165"/>
                </a:lnTo>
                <a:lnTo>
                  <a:pt x="227" y="1159"/>
                </a:lnTo>
                <a:lnTo>
                  <a:pt x="238" y="1153"/>
                </a:lnTo>
                <a:lnTo>
                  <a:pt x="238" y="1153"/>
                </a:lnTo>
                <a:lnTo>
                  <a:pt x="265" y="1144"/>
                </a:lnTo>
                <a:lnTo>
                  <a:pt x="282" y="1139"/>
                </a:lnTo>
                <a:lnTo>
                  <a:pt x="284" y="1168"/>
                </a:lnTo>
                <a:lnTo>
                  <a:pt x="284" y="1168"/>
                </a:lnTo>
                <a:lnTo>
                  <a:pt x="283" y="1170"/>
                </a:lnTo>
                <a:lnTo>
                  <a:pt x="279" y="1177"/>
                </a:lnTo>
                <a:lnTo>
                  <a:pt x="278" y="1181"/>
                </a:lnTo>
                <a:lnTo>
                  <a:pt x="278" y="1186"/>
                </a:lnTo>
                <a:lnTo>
                  <a:pt x="278" y="1190"/>
                </a:lnTo>
                <a:lnTo>
                  <a:pt x="279" y="1195"/>
                </a:lnTo>
                <a:lnTo>
                  <a:pt x="279" y="1195"/>
                </a:lnTo>
                <a:lnTo>
                  <a:pt x="282" y="1199"/>
                </a:lnTo>
                <a:lnTo>
                  <a:pt x="286" y="1203"/>
                </a:lnTo>
                <a:lnTo>
                  <a:pt x="291" y="1207"/>
                </a:lnTo>
                <a:lnTo>
                  <a:pt x="296" y="1210"/>
                </a:lnTo>
                <a:lnTo>
                  <a:pt x="301" y="1212"/>
                </a:lnTo>
                <a:lnTo>
                  <a:pt x="309" y="1213"/>
                </a:lnTo>
                <a:lnTo>
                  <a:pt x="316" y="1215"/>
                </a:lnTo>
                <a:lnTo>
                  <a:pt x="324" y="1215"/>
                </a:lnTo>
                <a:lnTo>
                  <a:pt x="324" y="1215"/>
                </a:lnTo>
                <a:lnTo>
                  <a:pt x="331" y="1213"/>
                </a:lnTo>
                <a:lnTo>
                  <a:pt x="337" y="1213"/>
                </a:lnTo>
                <a:lnTo>
                  <a:pt x="347" y="1210"/>
                </a:lnTo>
                <a:lnTo>
                  <a:pt x="359" y="1207"/>
                </a:lnTo>
                <a:lnTo>
                  <a:pt x="367" y="1206"/>
                </a:lnTo>
                <a:lnTo>
                  <a:pt x="378" y="1204"/>
                </a:lnTo>
                <a:lnTo>
                  <a:pt x="378" y="1204"/>
                </a:lnTo>
                <a:lnTo>
                  <a:pt x="391" y="1204"/>
                </a:lnTo>
                <a:lnTo>
                  <a:pt x="406" y="1203"/>
                </a:lnTo>
                <a:lnTo>
                  <a:pt x="419" y="1200"/>
                </a:lnTo>
                <a:lnTo>
                  <a:pt x="433" y="1198"/>
                </a:lnTo>
                <a:lnTo>
                  <a:pt x="445" y="1195"/>
                </a:lnTo>
                <a:lnTo>
                  <a:pt x="455" y="1190"/>
                </a:lnTo>
                <a:lnTo>
                  <a:pt x="463" y="1186"/>
                </a:lnTo>
                <a:lnTo>
                  <a:pt x="467" y="1181"/>
                </a:lnTo>
                <a:lnTo>
                  <a:pt x="467" y="1181"/>
                </a:lnTo>
                <a:lnTo>
                  <a:pt x="469" y="1174"/>
                </a:lnTo>
                <a:lnTo>
                  <a:pt x="469" y="1168"/>
                </a:lnTo>
                <a:lnTo>
                  <a:pt x="468" y="1163"/>
                </a:lnTo>
                <a:lnTo>
                  <a:pt x="467" y="1156"/>
                </a:lnTo>
                <a:lnTo>
                  <a:pt x="463" y="1151"/>
                </a:lnTo>
                <a:lnTo>
                  <a:pt x="459" y="1146"/>
                </a:lnTo>
                <a:lnTo>
                  <a:pt x="454" y="1143"/>
                </a:lnTo>
                <a:lnTo>
                  <a:pt x="447" y="1140"/>
                </a:lnTo>
                <a:lnTo>
                  <a:pt x="447" y="1140"/>
                </a:lnTo>
                <a:lnTo>
                  <a:pt x="440" y="1140"/>
                </a:lnTo>
                <a:lnTo>
                  <a:pt x="432" y="1140"/>
                </a:lnTo>
                <a:lnTo>
                  <a:pt x="417" y="1143"/>
                </a:lnTo>
                <a:lnTo>
                  <a:pt x="400" y="1146"/>
                </a:lnTo>
                <a:lnTo>
                  <a:pt x="400" y="1146"/>
                </a:lnTo>
                <a:lnTo>
                  <a:pt x="393" y="1133"/>
                </a:lnTo>
                <a:lnTo>
                  <a:pt x="386" y="1121"/>
                </a:lnTo>
                <a:lnTo>
                  <a:pt x="381" y="1112"/>
                </a:lnTo>
                <a:lnTo>
                  <a:pt x="381" y="1112"/>
                </a:lnTo>
                <a:lnTo>
                  <a:pt x="377" y="1101"/>
                </a:lnTo>
                <a:lnTo>
                  <a:pt x="374" y="1088"/>
                </a:lnTo>
                <a:lnTo>
                  <a:pt x="372" y="1074"/>
                </a:lnTo>
                <a:lnTo>
                  <a:pt x="370" y="1062"/>
                </a:lnTo>
                <a:lnTo>
                  <a:pt x="370" y="1062"/>
                </a:lnTo>
                <a:lnTo>
                  <a:pt x="369" y="1015"/>
                </a:lnTo>
                <a:lnTo>
                  <a:pt x="368" y="971"/>
                </a:lnTo>
                <a:lnTo>
                  <a:pt x="368" y="971"/>
                </a:lnTo>
                <a:lnTo>
                  <a:pt x="369" y="928"/>
                </a:lnTo>
                <a:lnTo>
                  <a:pt x="368" y="890"/>
                </a:lnTo>
                <a:lnTo>
                  <a:pt x="368" y="890"/>
                </a:lnTo>
                <a:lnTo>
                  <a:pt x="364" y="861"/>
                </a:lnTo>
                <a:lnTo>
                  <a:pt x="361" y="834"/>
                </a:lnTo>
                <a:lnTo>
                  <a:pt x="361" y="809"/>
                </a:lnTo>
                <a:lnTo>
                  <a:pt x="361" y="809"/>
                </a:lnTo>
                <a:lnTo>
                  <a:pt x="360" y="796"/>
                </a:lnTo>
                <a:lnTo>
                  <a:pt x="357" y="782"/>
                </a:lnTo>
                <a:lnTo>
                  <a:pt x="352" y="765"/>
                </a:lnTo>
                <a:lnTo>
                  <a:pt x="348" y="749"/>
                </a:lnTo>
                <a:lnTo>
                  <a:pt x="338" y="722"/>
                </a:lnTo>
                <a:lnTo>
                  <a:pt x="334" y="712"/>
                </a:lnTo>
                <a:lnTo>
                  <a:pt x="299" y="613"/>
                </a:lnTo>
                <a:lnTo>
                  <a:pt x="299" y="613"/>
                </a:lnTo>
                <a:lnTo>
                  <a:pt x="301" y="610"/>
                </a:lnTo>
                <a:lnTo>
                  <a:pt x="303" y="606"/>
                </a:lnTo>
                <a:lnTo>
                  <a:pt x="301" y="603"/>
                </a:lnTo>
                <a:lnTo>
                  <a:pt x="301" y="603"/>
                </a:lnTo>
                <a:lnTo>
                  <a:pt x="287" y="589"/>
                </a:lnTo>
                <a:lnTo>
                  <a:pt x="278" y="580"/>
                </a:lnTo>
                <a:lnTo>
                  <a:pt x="275" y="576"/>
                </a:lnTo>
                <a:lnTo>
                  <a:pt x="275" y="573"/>
                </a:lnTo>
                <a:lnTo>
                  <a:pt x="275" y="573"/>
                </a:lnTo>
                <a:lnTo>
                  <a:pt x="277" y="569"/>
                </a:lnTo>
                <a:lnTo>
                  <a:pt x="279" y="564"/>
                </a:lnTo>
                <a:lnTo>
                  <a:pt x="281" y="558"/>
                </a:lnTo>
                <a:lnTo>
                  <a:pt x="281" y="555"/>
                </a:lnTo>
                <a:lnTo>
                  <a:pt x="279" y="551"/>
                </a:lnTo>
                <a:lnTo>
                  <a:pt x="279" y="551"/>
                </a:lnTo>
                <a:lnTo>
                  <a:pt x="273" y="541"/>
                </a:lnTo>
                <a:lnTo>
                  <a:pt x="270" y="534"/>
                </a:lnTo>
                <a:lnTo>
                  <a:pt x="270" y="534"/>
                </a:lnTo>
                <a:lnTo>
                  <a:pt x="265" y="473"/>
                </a:lnTo>
                <a:lnTo>
                  <a:pt x="265" y="473"/>
                </a:lnTo>
                <a:lnTo>
                  <a:pt x="268" y="474"/>
                </a:lnTo>
                <a:lnTo>
                  <a:pt x="277" y="477"/>
                </a:lnTo>
                <a:lnTo>
                  <a:pt x="281" y="477"/>
                </a:lnTo>
                <a:lnTo>
                  <a:pt x="286" y="476"/>
                </a:lnTo>
                <a:lnTo>
                  <a:pt x="291" y="473"/>
                </a:lnTo>
                <a:lnTo>
                  <a:pt x="295" y="468"/>
                </a:lnTo>
                <a:lnTo>
                  <a:pt x="295" y="468"/>
                </a:lnTo>
                <a:lnTo>
                  <a:pt x="301" y="453"/>
                </a:lnTo>
                <a:lnTo>
                  <a:pt x="308" y="438"/>
                </a:lnTo>
                <a:lnTo>
                  <a:pt x="313" y="421"/>
                </a:lnTo>
                <a:lnTo>
                  <a:pt x="317" y="407"/>
                </a:lnTo>
                <a:lnTo>
                  <a:pt x="317" y="407"/>
                </a:lnTo>
                <a:lnTo>
                  <a:pt x="320" y="390"/>
                </a:lnTo>
                <a:lnTo>
                  <a:pt x="321" y="367"/>
                </a:lnTo>
                <a:lnTo>
                  <a:pt x="324" y="340"/>
                </a:lnTo>
                <a:lnTo>
                  <a:pt x="324" y="336"/>
                </a:lnTo>
                <a:lnTo>
                  <a:pt x="324" y="336"/>
                </a:lnTo>
                <a:lnTo>
                  <a:pt x="327" y="331"/>
                </a:lnTo>
                <a:lnTo>
                  <a:pt x="330" y="326"/>
                </a:lnTo>
                <a:lnTo>
                  <a:pt x="331" y="321"/>
                </a:lnTo>
                <a:lnTo>
                  <a:pt x="331" y="321"/>
                </a:lnTo>
                <a:lnTo>
                  <a:pt x="334" y="301"/>
                </a:lnTo>
                <a:lnTo>
                  <a:pt x="335" y="288"/>
                </a:lnTo>
                <a:lnTo>
                  <a:pt x="335" y="283"/>
                </a:lnTo>
                <a:lnTo>
                  <a:pt x="334" y="279"/>
                </a:lnTo>
                <a:lnTo>
                  <a:pt x="334" y="279"/>
                </a:lnTo>
                <a:lnTo>
                  <a:pt x="329" y="272"/>
                </a:lnTo>
                <a:lnTo>
                  <a:pt x="348" y="240"/>
                </a:lnTo>
                <a:lnTo>
                  <a:pt x="348" y="237"/>
                </a:lnTo>
                <a:lnTo>
                  <a:pt x="307" y="232"/>
                </a:lnTo>
                <a:lnTo>
                  <a:pt x="265" y="211"/>
                </a:lnTo>
                <a:lnTo>
                  <a:pt x="235" y="250"/>
                </a:lnTo>
                <a:lnTo>
                  <a:pt x="235" y="250"/>
                </a:lnTo>
                <a:lnTo>
                  <a:pt x="228" y="246"/>
                </a:lnTo>
                <a:lnTo>
                  <a:pt x="213" y="237"/>
                </a:lnTo>
                <a:lnTo>
                  <a:pt x="213" y="237"/>
                </a:lnTo>
                <a:lnTo>
                  <a:pt x="204" y="232"/>
                </a:lnTo>
                <a:lnTo>
                  <a:pt x="193" y="227"/>
                </a:lnTo>
                <a:lnTo>
                  <a:pt x="182" y="223"/>
                </a:lnTo>
                <a:lnTo>
                  <a:pt x="182" y="223"/>
                </a:lnTo>
                <a:lnTo>
                  <a:pt x="172" y="219"/>
                </a:lnTo>
                <a:lnTo>
                  <a:pt x="166" y="215"/>
                </a:lnTo>
                <a:lnTo>
                  <a:pt x="166" y="215"/>
                </a:lnTo>
                <a:lnTo>
                  <a:pt x="169" y="215"/>
                </a:lnTo>
                <a:lnTo>
                  <a:pt x="169" y="212"/>
                </a:lnTo>
                <a:lnTo>
                  <a:pt x="169" y="211"/>
                </a:lnTo>
                <a:lnTo>
                  <a:pt x="169" y="211"/>
                </a:lnTo>
                <a:lnTo>
                  <a:pt x="166" y="206"/>
                </a:lnTo>
                <a:lnTo>
                  <a:pt x="163" y="203"/>
                </a:lnTo>
                <a:lnTo>
                  <a:pt x="163" y="203"/>
                </a:lnTo>
                <a:lnTo>
                  <a:pt x="163" y="195"/>
                </a:lnTo>
                <a:lnTo>
                  <a:pt x="165" y="190"/>
                </a:lnTo>
                <a:lnTo>
                  <a:pt x="165" y="189"/>
                </a:lnTo>
                <a:lnTo>
                  <a:pt x="166" y="189"/>
                </a:lnTo>
                <a:lnTo>
                  <a:pt x="166" y="189"/>
                </a:lnTo>
                <a:lnTo>
                  <a:pt x="169" y="189"/>
                </a:lnTo>
                <a:lnTo>
                  <a:pt x="172" y="190"/>
                </a:lnTo>
                <a:lnTo>
                  <a:pt x="176" y="191"/>
                </a:lnTo>
                <a:lnTo>
                  <a:pt x="179" y="190"/>
                </a:lnTo>
                <a:lnTo>
                  <a:pt x="182" y="189"/>
                </a:lnTo>
                <a:lnTo>
                  <a:pt x="182" y="189"/>
                </a:lnTo>
                <a:lnTo>
                  <a:pt x="188" y="182"/>
                </a:lnTo>
                <a:lnTo>
                  <a:pt x="195" y="173"/>
                </a:lnTo>
                <a:lnTo>
                  <a:pt x="201" y="164"/>
                </a:lnTo>
                <a:lnTo>
                  <a:pt x="206" y="156"/>
                </a:lnTo>
                <a:lnTo>
                  <a:pt x="206" y="156"/>
                </a:lnTo>
                <a:close/>
                <a:moveTo>
                  <a:pt x="265" y="323"/>
                </a:moveTo>
                <a:lnTo>
                  <a:pt x="290" y="331"/>
                </a:lnTo>
                <a:lnTo>
                  <a:pt x="290" y="331"/>
                </a:lnTo>
                <a:lnTo>
                  <a:pt x="290" y="340"/>
                </a:lnTo>
                <a:lnTo>
                  <a:pt x="288" y="348"/>
                </a:lnTo>
                <a:lnTo>
                  <a:pt x="287" y="353"/>
                </a:lnTo>
                <a:lnTo>
                  <a:pt x="287" y="353"/>
                </a:lnTo>
                <a:lnTo>
                  <a:pt x="282" y="362"/>
                </a:lnTo>
                <a:lnTo>
                  <a:pt x="282" y="362"/>
                </a:lnTo>
                <a:lnTo>
                  <a:pt x="281" y="357"/>
                </a:lnTo>
                <a:lnTo>
                  <a:pt x="279" y="352"/>
                </a:lnTo>
                <a:lnTo>
                  <a:pt x="275" y="345"/>
                </a:lnTo>
                <a:lnTo>
                  <a:pt x="275" y="345"/>
                </a:lnTo>
                <a:lnTo>
                  <a:pt x="270" y="337"/>
                </a:lnTo>
                <a:lnTo>
                  <a:pt x="268" y="331"/>
                </a:lnTo>
                <a:lnTo>
                  <a:pt x="265" y="323"/>
                </a:lnTo>
                <a:lnTo>
                  <a:pt x="265" y="323"/>
                </a:lnTo>
                <a:close/>
                <a:moveTo>
                  <a:pt x="223" y="826"/>
                </a:moveTo>
                <a:lnTo>
                  <a:pt x="262" y="871"/>
                </a:lnTo>
                <a:lnTo>
                  <a:pt x="262" y="871"/>
                </a:lnTo>
                <a:lnTo>
                  <a:pt x="265" y="905"/>
                </a:lnTo>
                <a:lnTo>
                  <a:pt x="270" y="954"/>
                </a:lnTo>
                <a:lnTo>
                  <a:pt x="270" y="954"/>
                </a:lnTo>
                <a:lnTo>
                  <a:pt x="274" y="975"/>
                </a:lnTo>
                <a:lnTo>
                  <a:pt x="281" y="998"/>
                </a:lnTo>
                <a:lnTo>
                  <a:pt x="290" y="1035"/>
                </a:lnTo>
                <a:lnTo>
                  <a:pt x="290" y="1035"/>
                </a:lnTo>
                <a:lnTo>
                  <a:pt x="290" y="1043"/>
                </a:lnTo>
                <a:lnTo>
                  <a:pt x="290" y="1052"/>
                </a:lnTo>
                <a:lnTo>
                  <a:pt x="288" y="1075"/>
                </a:lnTo>
                <a:lnTo>
                  <a:pt x="284" y="1104"/>
                </a:lnTo>
                <a:lnTo>
                  <a:pt x="284" y="1104"/>
                </a:lnTo>
                <a:lnTo>
                  <a:pt x="283" y="1103"/>
                </a:lnTo>
                <a:lnTo>
                  <a:pt x="281" y="1097"/>
                </a:lnTo>
                <a:lnTo>
                  <a:pt x="277" y="1094"/>
                </a:lnTo>
                <a:lnTo>
                  <a:pt x="273" y="1092"/>
                </a:lnTo>
                <a:lnTo>
                  <a:pt x="270" y="1092"/>
                </a:lnTo>
                <a:lnTo>
                  <a:pt x="270" y="1092"/>
                </a:lnTo>
                <a:lnTo>
                  <a:pt x="262" y="1094"/>
                </a:lnTo>
                <a:lnTo>
                  <a:pt x="253" y="1096"/>
                </a:lnTo>
                <a:lnTo>
                  <a:pt x="245" y="1099"/>
                </a:lnTo>
                <a:lnTo>
                  <a:pt x="245" y="1099"/>
                </a:lnTo>
                <a:lnTo>
                  <a:pt x="236" y="1086"/>
                </a:lnTo>
                <a:lnTo>
                  <a:pt x="231" y="1075"/>
                </a:lnTo>
                <a:lnTo>
                  <a:pt x="230" y="1071"/>
                </a:lnTo>
                <a:lnTo>
                  <a:pt x="230" y="1070"/>
                </a:lnTo>
                <a:lnTo>
                  <a:pt x="230" y="1070"/>
                </a:lnTo>
                <a:lnTo>
                  <a:pt x="236" y="1060"/>
                </a:lnTo>
                <a:lnTo>
                  <a:pt x="239" y="1053"/>
                </a:lnTo>
                <a:lnTo>
                  <a:pt x="240" y="1048"/>
                </a:lnTo>
                <a:lnTo>
                  <a:pt x="240" y="1048"/>
                </a:lnTo>
                <a:lnTo>
                  <a:pt x="236" y="1031"/>
                </a:lnTo>
                <a:lnTo>
                  <a:pt x="228" y="1000"/>
                </a:lnTo>
                <a:lnTo>
                  <a:pt x="215" y="951"/>
                </a:lnTo>
                <a:lnTo>
                  <a:pt x="215" y="951"/>
                </a:lnTo>
                <a:lnTo>
                  <a:pt x="217" y="931"/>
                </a:lnTo>
                <a:lnTo>
                  <a:pt x="219" y="888"/>
                </a:lnTo>
                <a:lnTo>
                  <a:pt x="223" y="826"/>
                </a:lnTo>
                <a:lnTo>
                  <a:pt x="223" y="8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A467DA14-4540-4225-92E9-6DEE44E6F941}"/>
              </a:ext>
            </a:extLst>
          </p:cNvPr>
          <p:cNvSpPr>
            <a:spLocks/>
          </p:cNvSpPr>
          <p:nvPr/>
        </p:nvSpPr>
        <p:spPr bwMode="auto">
          <a:xfrm>
            <a:off x="6565627" y="801463"/>
            <a:ext cx="564235" cy="1684386"/>
          </a:xfrm>
          <a:custGeom>
            <a:avLst/>
            <a:gdLst>
              <a:gd name="T0" fmla="*/ 138 w 407"/>
              <a:gd name="T1" fmla="*/ 363 h 1215"/>
              <a:gd name="T2" fmla="*/ 111 w 407"/>
              <a:gd name="T3" fmla="*/ 358 h 1215"/>
              <a:gd name="T4" fmla="*/ 7 w 407"/>
              <a:gd name="T5" fmla="*/ 307 h 1215"/>
              <a:gd name="T6" fmla="*/ 0 w 407"/>
              <a:gd name="T7" fmla="*/ 319 h 1215"/>
              <a:gd name="T8" fmla="*/ 95 w 407"/>
              <a:gd name="T9" fmla="*/ 399 h 1215"/>
              <a:gd name="T10" fmla="*/ 106 w 407"/>
              <a:gd name="T11" fmla="*/ 415 h 1215"/>
              <a:gd name="T12" fmla="*/ 151 w 407"/>
              <a:gd name="T13" fmla="*/ 416 h 1215"/>
              <a:gd name="T14" fmla="*/ 126 w 407"/>
              <a:gd name="T15" fmla="*/ 528 h 1215"/>
              <a:gd name="T16" fmla="*/ 121 w 407"/>
              <a:gd name="T17" fmla="*/ 591 h 1215"/>
              <a:gd name="T18" fmla="*/ 112 w 407"/>
              <a:gd name="T19" fmla="*/ 616 h 1215"/>
              <a:gd name="T20" fmla="*/ 155 w 407"/>
              <a:gd name="T21" fmla="*/ 630 h 1215"/>
              <a:gd name="T22" fmla="*/ 136 w 407"/>
              <a:gd name="T23" fmla="*/ 814 h 1215"/>
              <a:gd name="T24" fmla="*/ 126 w 407"/>
              <a:gd name="T25" fmla="*/ 871 h 1215"/>
              <a:gd name="T26" fmla="*/ 142 w 407"/>
              <a:gd name="T27" fmla="*/ 960 h 1215"/>
              <a:gd name="T28" fmla="*/ 132 w 407"/>
              <a:gd name="T29" fmla="*/ 1049 h 1215"/>
              <a:gd name="T30" fmla="*/ 141 w 407"/>
              <a:gd name="T31" fmla="*/ 1153 h 1215"/>
              <a:gd name="T32" fmla="*/ 107 w 407"/>
              <a:gd name="T33" fmla="*/ 1162 h 1215"/>
              <a:gd name="T34" fmla="*/ 98 w 407"/>
              <a:gd name="T35" fmla="*/ 1162 h 1215"/>
              <a:gd name="T36" fmla="*/ 63 w 407"/>
              <a:gd name="T37" fmla="*/ 1171 h 1215"/>
              <a:gd name="T38" fmla="*/ 51 w 407"/>
              <a:gd name="T39" fmla="*/ 1180 h 1215"/>
              <a:gd name="T40" fmla="*/ 59 w 407"/>
              <a:gd name="T41" fmla="*/ 1196 h 1215"/>
              <a:gd name="T42" fmla="*/ 117 w 407"/>
              <a:gd name="T43" fmla="*/ 1215 h 1215"/>
              <a:gd name="T44" fmla="*/ 203 w 407"/>
              <a:gd name="T45" fmla="*/ 1206 h 1215"/>
              <a:gd name="T46" fmla="*/ 242 w 407"/>
              <a:gd name="T47" fmla="*/ 1206 h 1215"/>
              <a:gd name="T48" fmla="*/ 248 w 407"/>
              <a:gd name="T49" fmla="*/ 1187 h 1215"/>
              <a:gd name="T50" fmla="*/ 319 w 407"/>
              <a:gd name="T51" fmla="*/ 1184 h 1215"/>
              <a:gd name="T52" fmla="*/ 328 w 407"/>
              <a:gd name="T53" fmla="*/ 1172 h 1215"/>
              <a:gd name="T54" fmla="*/ 325 w 407"/>
              <a:gd name="T55" fmla="*/ 1153 h 1215"/>
              <a:gd name="T56" fmla="*/ 330 w 407"/>
              <a:gd name="T57" fmla="*/ 1123 h 1215"/>
              <a:gd name="T58" fmla="*/ 313 w 407"/>
              <a:gd name="T59" fmla="*/ 844 h 1215"/>
              <a:gd name="T60" fmla="*/ 314 w 407"/>
              <a:gd name="T61" fmla="*/ 781 h 1215"/>
              <a:gd name="T62" fmla="*/ 358 w 407"/>
              <a:gd name="T63" fmla="*/ 673 h 1215"/>
              <a:gd name="T64" fmla="*/ 382 w 407"/>
              <a:gd name="T65" fmla="*/ 601 h 1215"/>
              <a:gd name="T66" fmla="*/ 407 w 407"/>
              <a:gd name="T67" fmla="*/ 300 h 1215"/>
              <a:gd name="T68" fmla="*/ 391 w 407"/>
              <a:gd name="T69" fmla="*/ 243 h 1215"/>
              <a:gd name="T70" fmla="*/ 355 w 407"/>
              <a:gd name="T71" fmla="*/ 161 h 1215"/>
              <a:gd name="T72" fmla="*/ 344 w 407"/>
              <a:gd name="T73" fmla="*/ 127 h 1215"/>
              <a:gd name="T74" fmla="*/ 339 w 407"/>
              <a:gd name="T75" fmla="*/ 93 h 1215"/>
              <a:gd name="T76" fmla="*/ 339 w 407"/>
              <a:gd name="T77" fmla="*/ 49 h 1215"/>
              <a:gd name="T78" fmla="*/ 327 w 407"/>
              <a:gd name="T79" fmla="*/ 23 h 1215"/>
              <a:gd name="T80" fmla="*/ 296 w 407"/>
              <a:gd name="T81" fmla="*/ 6 h 1215"/>
              <a:gd name="T82" fmla="*/ 266 w 407"/>
              <a:gd name="T83" fmla="*/ 6 h 1215"/>
              <a:gd name="T84" fmla="*/ 228 w 407"/>
              <a:gd name="T85" fmla="*/ 0 h 1215"/>
              <a:gd name="T86" fmla="*/ 194 w 407"/>
              <a:gd name="T87" fmla="*/ 14 h 1215"/>
              <a:gd name="T88" fmla="*/ 175 w 407"/>
              <a:gd name="T89" fmla="*/ 40 h 1215"/>
              <a:gd name="T90" fmla="*/ 160 w 407"/>
              <a:gd name="T91" fmla="*/ 63 h 1215"/>
              <a:gd name="T92" fmla="*/ 169 w 407"/>
              <a:gd name="T93" fmla="*/ 90 h 1215"/>
              <a:gd name="T94" fmla="*/ 184 w 407"/>
              <a:gd name="T95" fmla="*/ 102 h 1215"/>
              <a:gd name="T96" fmla="*/ 194 w 407"/>
              <a:gd name="T97" fmla="*/ 131 h 1215"/>
              <a:gd name="T98" fmla="*/ 189 w 407"/>
              <a:gd name="T99" fmla="*/ 161 h 1215"/>
              <a:gd name="T100" fmla="*/ 203 w 407"/>
              <a:gd name="T101" fmla="*/ 161 h 1215"/>
              <a:gd name="T102" fmla="*/ 209 w 407"/>
              <a:gd name="T103" fmla="*/ 184 h 1215"/>
              <a:gd name="T104" fmla="*/ 219 w 407"/>
              <a:gd name="T105" fmla="*/ 191 h 1215"/>
              <a:gd name="T106" fmla="*/ 257 w 407"/>
              <a:gd name="T107" fmla="*/ 189 h 1215"/>
              <a:gd name="T108" fmla="*/ 252 w 407"/>
              <a:gd name="T109" fmla="*/ 213 h 1215"/>
              <a:gd name="T110" fmla="*/ 252 w 407"/>
              <a:gd name="T111" fmla="*/ 223 h 1215"/>
              <a:gd name="T112" fmla="*/ 248 w 407"/>
              <a:gd name="T113" fmla="*/ 252 h 1215"/>
              <a:gd name="T114" fmla="*/ 194 w 407"/>
              <a:gd name="T115" fmla="*/ 354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7" h="1215">
                <a:moveTo>
                  <a:pt x="184" y="379"/>
                </a:moveTo>
                <a:lnTo>
                  <a:pt x="151" y="379"/>
                </a:lnTo>
                <a:lnTo>
                  <a:pt x="151" y="379"/>
                </a:lnTo>
                <a:lnTo>
                  <a:pt x="145" y="369"/>
                </a:lnTo>
                <a:lnTo>
                  <a:pt x="138" y="363"/>
                </a:lnTo>
                <a:lnTo>
                  <a:pt x="134" y="360"/>
                </a:lnTo>
                <a:lnTo>
                  <a:pt x="132" y="359"/>
                </a:lnTo>
                <a:lnTo>
                  <a:pt x="132" y="359"/>
                </a:lnTo>
                <a:lnTo>
                  <a:pt x="123" y="358"/>
                </a:lnTo>
                <a:lnTo>
                  <a:pt x="111" y="358"/>
                </a:lnTo>
                <a:lnTo>
                  <a:pt x="98" y="359"/>
                </a:lnTo>
                <a:lnTo>
                  <a:pt x="87" y="359"/>
                </a:lnTo>
                <a:lnTo>
                  <a:pt x="11" y="306"/>
                </a:lnTo>
                <a:lnTo>
                  <a:pt x="11" y="306"/>
                </a:lnTo>
                <a:lnTo>
                  <a:pt x="7" y="307"/>
                </a:lnTo>
                <a:lnTo>
                  <a:pt x="3" y="308"/>
                </a:lnTo>
                <a:lnTo>
                  <a:pt x="1" y="311"/>
                </a:lnTo>
                <a:lnTo>
                  <a:pt x="1" y="311"/>
                </a:lnTo>
                <a:lnTo>
                  <a:pt x="0" y="315"/>
                </a:lnTo>
                <a:lnTo>
                  <a:pt x="0" y="319"/>
                </a:lnTo>
                <a:lnTo>
                  <a:pt x="1" y="325"/>
                </a:lnTo>
                <a:lnTo>
                  <a:pt x="83" y="379"/>
                </a:lnTo>
                <a:lnTo>
                  <a:pt x="83" y="379"/>
                </a:lnTo>
                <a:lnTo>
                  <a:pt x="90" y="390"/>
                </a:lnTo>
                <a:lnTo>
                  <a:pt x="95" y="399"/>
                </a:lnTo>
                <a:lnTo>
                  <a:pt x="98" y="407"/>
                </a:lnTo>
                <a:lnTo>
                  <a:pt x="98" y="407"/>
                </a:lnTo>
                <a:lnTo>
                  <a:pt x="98" y="410"/>
                </a:lnTo>
                <a:lnTo>
                  <a:pt x="100" y="411"/>
                </a:lnTo>
                <a:lnTo>
                  <a:pt x="106" y="415"/>
                </a:lnTo>
                <a:lnTo>
                  <a:pt x="111" y="416"/>
                </a:lnTo>
                <a:lnTo>
                  <a:pt x="117" y="416"/>
                </a:lnTo>
                <a:lnTo>
                  <a:pt x="117" y="416"/>
                </a:lnTo>
                <a:lnTo>
                  <a:pt x="136" y="416"/>
                </a:lnTo>
                <a:lnTo>
                  <a:pt x="151" y="416"/>
                </a:lnTo>
                <a:lnTo>
                  <a:pt x="155" y="422"/>
                </a:lnTo>
                <a:lnTo>
                  <a:pt x="155" y="422"/>
                </a:lnTo>
                <a:lnTo>
                  <a:pt x="142" y="474"/>
                </a:lnTo>
                <a:lnTo>
                  <a:pt x="132" y="510"/>
                </a:lnTo>
                <a:lnTo>
                  <a:pt x="126" y="528"/>
                </a:lnTo>
                <a:lnTo>
                  <a:pt x="126" y="528"/>
                </a:lnTo>
                <a:lnTo>
                  <a:pt x="125" y="531"/>
                </a:lnTo>
                <a:lnTo>
                  <a:pt x="125" y="539"/>
                </a:lnTo>
                <a:lnTo>
                  <a:pt x="123" y="560"/>
                </a:lnTo>
                <a:lnTo>
                  <a:pt x="121" y="591"/>
                </a:lnTo>
                <a:lnTo>
                  <a:pt x="121" y="591"/>
                </a:lnTo>
                <a:lnTo>
                  <a:pt x="115" y="601"/>
                </a:lnTo>
                <a:lnTo>
                  <a:pt x="111" y="609"/>
                </a:lnTo>
                <a:lnTo>
                  <a:pt x="111" y="612"/>
                </a:lnTo>
                <a:lnTo>
                  <a:pt x="112" y="616"/>
                </a:lnTo>
                <a:lnTo>
                  <a:pt x="112" y="616"/>
                </a:lnTo>
                <a:lnTo>
                  <a:pt x="116" y="617"/>
                </a:lnTo>
                <a:lnTo>
                  <a:pt x="121" y="620"/>
                </a:lnTo>
                <a:lnTo>
                  <a:pt x="136" y="625"/>
                </a:lnTo>
                <a:lnTo>
                  <a:pt x="155" y="630"/>
                </a:lnTo>
                <a:lnTo>
                  <a:pt x="155" y="630"/>
                </a:lnTo>
                <a:lnTo>
                  <a:pt x="147" y="715"/>
                </a:lnTo>
                <a:lnTo>
                  <a:pt x="141" y="777"/>
                </a:lnTo>
                <a:lnTo>
                  <a:pt x="138" y="801"/>
                </a:lnTo>
                <a:lnTo>
                  <a:pt x="136" y="814"/>
                </a:lnTo>
                <a:lnTo>
                  <a:pt x="136" y="814"/>
                </a:lnTo>
                <a:lnTo>
                  <a:pt x="129" y="839"/>
                </a:lnTo>
                <a:lnTo>
                  <a:pt x="126" y="853"/>
                </a:lnTo>
                <a:lnTo>
                  <a:pt x="126" y="871"/>
                </a:lnTo>
                <a:lnTo>
                  <a:pt x="126" y="871"/>
                </a:lnTo>
                <a:lnTo>
                  <a:pt x="128" y="883"/>
                </a:lnTo>
                <a:lnTo>
                  <a:pt x="129" y="896"/>
                </a:lnTo>
                <a:lnTo>
                  <a:pt x="136" y="923"/>
                </a:lnTo>
                <a:lnTo>
                  <a:pt x="141" y="949"/>
                </a:lnTo>
                <a:lnTo>
                  <a:pt x="142" y="960"/>
                </a:lnTo>
                <a:lnTo>
                  <a:pt x="141" y="969"/>
                </a:lnTo>
                <a:lnTo>
                  <a:pt x="141" y="969"/>
                </a:lnTo>
                <a:lnTo>
                  <a:pt x="140" y="981"/>
                </a:lnTo>
                <a:lnTo>
                  <a:pt x="137" y="999"/>
                </a:lnTo>
                <a:lnTo>
                  <a:pt x="132" y="1049"/>
                </a:lnTo>
                <a:lnTo>
                  <a:pt x="126" y="1114"/>
                </a:lnTo>
                <a:lnTo>
                  <a:pt x="155" y="1119"/>
                </a:lnTo>
                <a:lnTo>
                  <a:pt x="155" y="1148"/>
                </a:lnTo>
                <a:lnTo>
                  <a:pt x="141" y="1153"/>
                </a:lnTo>
                <a:lnTo>
                  <a:pt x="141" y="1153"/>
                </a:lnTo>
                <a:lnTo>
                  <a:pt x="133" y="1152"/>
                </a:lnTo>
                <a:lnTo>
                  <a:pt x="128" y="1152"/>
                </a:lnTo>
                <a:lnTo>
                  <a:pt x="121" y="1153"/>
                </a:lnTo>
                <a:lnTo>
                  <a:pt x="121" y="1153"/>
                </a:lnTo>
                <a:lnTo>
                  <a:pt x="107" y="1162"/>
                </a:lnTo>
                <a:lnTo>
                  <a:pt x="107" y="1162"/>
                </a:lnTo>
                <a:lnTo>
                  <a:pt x="103" y="1162"/>
                </a:lnTo>
                <a:lnTo>
                  <a:pt x="99" y="1162"/>
                </a:lnTo>
                <a:lnTo>
                  <a:pt x="98" y="1162"/>
                </a:lnTo>
                <a:lnTo>
                  <a:pt x="98" y="1162"/>
                </a:lnTo>
                <a:lnTo>
                  <a:pt x="93" y="1172"/>
                </a:lnTo>
                <a:lnTo>
                  <a:pt x="93" y="1172"/>
                </a:lnTo>
                <a:lnTo>
                  <a:pt x="78" y="1171"/>
                </a:lnTo>
                <a:lnTo>
                  <a:pt x="67" y="1170"/>
                </a:lnTo>
                <a:lnTo>
                  <a:pt x="63" y="1171"/>
                </a:lnTo>
                <a:lnTo>
                  <a:pt x="59" y="1172"/>
                </a:lnTo>
                <a:lnTo>
                  <a:pt x="59" y="1172"/>
                </a:lnTo>
                <a:lnTo>
                  <a:pt x="54" y="1175"/>
                </a:lnTo>
                <a:lnTo>
                  <a:pt x="52" y="1178"/>
                </a:lnTo>
                <a:lnTo>
                  <a:pt x="51" y="1180"/>
                </a:lnTo>
                <a:lnTo>
                  <a:pt x="51" y="1184"/>
                </a:lnTo>
                <a:lnTo>
                  <a:pt x="52" y="1188"/>
                </a:lnTo>
                <a:lnTo>
                  <a:pt x="55" y="1192"/>
                </a:lnTo>
                <a:lnTo>
                  <a:pt x="59" y="1196"/>
                </a:lnTo>
                <a:lnTo>
                  <a:pt x="59" y="1196"/>
                </a:lnTo>
                <a:lnTo>
                  <a:pt x="70" y="1205"/>
                </a:lnTo>
                <a:lnTo>
                  <a:pt x="83" y="1210"/>
                </a:lnTo>
                <a:lnTo>
                  <a:pt x="99" y="1214"/>
                </a:lnTo>
                <a:lnTo>
                  <a:pt x="117" y="1215"/>
                </a:lnTo>
                <a:lnTo>
                  <a:pt x="117" y="1215"/>
                </a:lnTo>
                <a:lnTo>
                  <a:pt x="140" y="1214"/>
                </a:lnTo>
                <a:lnTo>
                  <a:pt x="164" y="1210"/>
                </a:lnTo>
                <a:lnTo>
                  <a:pt x="188" y="1206"/>
                </a:lnTo>
                <a:lnTo>
                  <a:pt x="197" y="1206"/>
                </a:lnTo>
                <a:lnTo>
                  <a:pt x="203" y="1206"/>
                </a:lnTo>
                <a:lnTo>
                  <a:pt x="203" y="1206"/>
                </a:lnTo>
                <a:lnTo>
                  <a:pt x="227" y="1208"/>
                </a:lnTo>
                <a:lnTo>
                  <a:pt x="237" y="1208"/>
                </a:lnTo>
                <a:lnTo>
                  <a:pt x="240" y="1208"/>
                </a:lnTo>
                <a:lnTo>
                  <a:pt x="242" y="1206"/>
                </a:lnTo>
                <a:lnTo>
                  <a:pt x="242" y="1206"/>
                </a:lnTo>
                <a:lnTo>
                  <a:pt x="245" y="1201"/>
                </a:lnTo>
                <a:lnTo>
                  <a:pt x="246" y="1195"/>
                </a:lnTo>
                <a:lnTo>
                  <a:pt x="248" y="1187"/>
                </a:lnTo>
                <a:lnTo>
                  <a:pt x="248" y="1187"/>
                </a:lnTo>
                <a:lnTo>
                  <a:pt x="258" y="1187"/>
                </a:lnTo>
                <a:lnTo>
                  <a:pt x="283" y="1188"/>
                </a:lnTo>
                <a:lnTo>
                  <a:pt x="297" y="1188"/>
                </a:lnTo>
                <a:lnTo>
                  <a:pt x="309" y="1187"/>
                </a:lnTo>
                <a:lnTo>
                  <a:pt x="319" y="1184"/>
                </a:lnTo>
                <a:lnTo>
                  <a:pt x="322" y="1183"/>
                </a:lnTo>
                <a:lnTo>
                  <a:pt x="325" y="1182"/>
                </a:lnTo>
                <a:lnTo>
                  <a:pt x="325" y="1182"/>
                </a:lnTo>
                <a:lnTo>
                  <a:pt x="327" y="1178"/>
                </a:lnTo>
                <a:lnTo>
                  <a:pt x="328" y="1172"/>
                </a:lnTo>
                <a:lnTo>
                  <a:pt x="328" y="1163"/>
                </a:lnTo>
                <a:lnTo>
                  <a:pt x="327" y="1155"/>
                </a:lnTo>
                <a:lnTo>
                  <a:pt x="326" y="1153"/>
                </a:lnTo>
                <a:lnTo>
                  <a:pt x="325" y="1153"/>
                </a:lnTo>
                <a:lnTo>
                  <a:pt x="325" y="1153"/>
                </a:lnTo>
                <a:lnTo>
                  <a:pt x="321" y="1150"/>
                </a:lnTo>
                <a:lnTo>
                  <a:pt x="318" y="1148"/>
                </a:lnTo>
                <a:lnTo>
                  <a:pt x="315" y="1142"/>
                </a:lnTo>
                <a:lnTo>
                  <a:pt x="330" y="1123"/>
                </a:lnTo>
                <a:lnTo>
                  <a:pt x="330" y="1123"/>
                </a:lnTo>
                <a:lnTo>
                  <a:pt x="328" y="1006"/>
                </a:lnTo>
                <a:lnTo>
                  <a:pt x="326" y="923"/>
                </a:lnTo>
                <a:lnTo>
                  <a:pt x="325" y="882"/>
                </a:lnTo>
                <a:lnTo>
                  <a:pt x="325" y="882"/>
                </a:lnTo>
                <a:lnTo>
                  <a:pt x="313" y="844"/>
                </a:lnTo>
                <a:lnTo>
                  <a:pt x="306" y="819"/>
                </a:lnTo>
                <a:lnTo>
                  <a:pt x="305" y="810"/>
                </a:lnTo>
                <a:lnTo>
                  <a:pt x="305" y="803"/>
                </a:lnTo>
                <a:lnTo>
                  <a:pt x="305" y="803"/>
                </a:lnTo>
                <a:lnTo>
                  <a:pt x="314" y="781"/>
                </a:lnTo>
                <a:lnTo>
                  <a:pt x="330" y="744"/>
                </a:lnTo>
                <a:lnTo>
                  <a:pt x="348" y="702"/>
                </a:lnTo>
                <a:lnTo>
                  <a:pt x="355" y="685"/>
                </a:lnTo>
                <a:lnTo>
                  <a:pt x="358" y="673"/>
                </a:lnTo>
                <a:lnTo>
                  <a:pt x="358" y="673"/>
                </a:lnTo>
                <a:lnTo>
                  <a:pt x="364" y="652"/>
                </a:lnTo>
                <a:lnTo>
                  <a:pt x="364" y="650"/>
                </a:lnTo>
                <a:lnTo>
                  <a:pt x="373" y="650"/>
                </a:lnTo>
                <a:lnTo>
                  <a:pt x="373" y="650"/>
                </a:lnTo>
                <a:lnTo>
                  <a:pt x="382" y="601"/>
                </a:lnTo>
                <a:lnTo>
                  <a:pt x="388" y="561"/>
                </a:lnTo>
                <a:lnTo>
                  <a:pt x="392" y="528"/>
                </a:lnTo>
                <a:lnTo>
                  <a:pt x="392" y="528"/>
                </a:lnTo>
                <a:lnTo>
                  <a:pt x="400" y="412"/>
                </a:lnTo>
                <a:lnTo>
                  <a:pt x="407" y="300"/>
                </a:lnTo>
                <a:lnTo>
                  <a:pt x="407" y="300"/>
                </a:lnTo>
                <a:lnTo>
                  <a:pt x="405" y="289"/>
                </a:lnTo>
                <a:lnTo>
                  <a:pt x="403" y="274"/>
                </a:lnTo>
                <a:lnTo>
                  <a:pt x="398" y="259"/>
                </a:lnTo>
                <a:lnTo>
                  <a:pt x="391" y="243"/>
                </a:lnTo>
                <a:lnTo>
                  <a:pt x="378" y="213"/>
                </a:lnTo>
                <a:lnTo>
                  <a:pt x="368" y="189"/>
                </a:lnTo>
                <a:lnTo>
                  <a:pt x="368" y="189"/>
                </a:lnTo>
                <a:lnTo>
                  <a:pt x="361" y="174"/>
                </a:lnTo>
                <a:lnTo>
                  <a:pt x="355" y="161"/>
                </a:lnTo>
                <a:lnTo>
                  <a:pt x="348" y="150"/>
                </a:lnTo>
                <a:lnTo>
                  <a:pt x="344" y="150"/>
                </a:lnTo>
                <a:lnTo>
                  <a:pt x="339" y="141"/>
                </a:lnTo>
                <a:lnTo>
                  <a:pt x="348" y="141"/>
                </a:lnTo>
                <a:lnTo>
                  <a:pt x="344" y="127"/>
                </a:lnTo>
                <a:lnTo>
                  <a:pt x="353" y="127"/>
                </a:lnTo>
                <a:lnTo>
                  <a:pt x="353" y="127"/>
                </a:lnTo>
                <a:lnTo>
                  <a:pt x="345" y="113"/>
                </a:lnTo>
                <a:lnTo>
                  <a:pt x="340" y="100"/>
                </a:lnTo>
                <a:lnTo>
                  <a:pt x="339" y="93"/>
                </a:lnTo>
                <a:lnTo>
                  <a:pt x="339" y="88"/>
                </a:lnTo>
                <a:lnTo>
                  <a:pt x="339" y="88"/>
                </a:lnTo>
                <a:lnTo>
                  <a:pt x="340" y="76"/>
                </a:lnTo>
                <a:lnTo>
                  <a:pt x="340" y="63"/>
                </a:lnTo>
                <a:lnTo>
                  <a:pt x="339" y="49"/>
                </a:lnTo>
                <a:lnTo>
                  <a:pt x="336" y="42"/>
                </a:lnTo>
                <a:lnTo>
                  <a:pt x="334" y="34"/>
                </a:lnTo>
                <a:lnTo>
                  <a:pt x="334" y="34"/>
                </a:lnTo>
                <a:lnTo>
                  <a:pt x="331" y="28"/>
                </a:lnTo>
                <a:lnTo>
                  <a:pt x="327" y="23"/>
                </a:lnTo>
                <a:lnTo>
                  <a:pt x="323" y="19"/>
                </a:lnTo>
                <a:lnTo>
                  <a:pt x="318" y="15"/>
                </a:lnTo>
                <a:lnTo>
                  <a:pt x="308" y="10"/>
                </a:lnTo>
                <a:lnTo>
                  <a:pt x="296" y="6"/>
                </a:lnTo>
                <a:lnTo>
                  <a:pt x="296" y="6"/>
                </a:lnTo>
                <a:lnTo>
                  <a:pt x="289" y="4"/>
                </a:lnTo>
                <a:lnTo>
                  <a:pt x="284" y="3"/>
                </a:lnTo>
                <a:lnTo>
                  <a:pt x="275" y="4"/>
                </a:lnTo>
                <a:lnTo>
                  <a:pt x="269" y="6"/>
                </a:lnTo>
                <a:lnTo>
                  <a:pt x="266" y="6"/>
                </a:lnTo>
                <a:lnTo>
                  <a:pt x="266" y="6"/>
                </a:lnTo>
                <a:lnTo>
                  <a:pt x="262" y="4"/>
                </a:lnTo>
                <a:lnTo>
                  <a:pt x="252" y="2"/>
                </a:lnTo>
                <a:lnTo>
                  <a:pt x="239" y="0"/>
                </a:lnTo>
                <a:lnTo>
                  <a:pt x="228" y="0"/>
                </a:lnTo>
                <a:lnTo>
                  <a:pt x="228" y="0"/>
                </a:lnTo>
                <a:lnTo>
                  <a:pt x="223" y="2"/>
                </a:lnTo>
                <a:lnTo>
                  <a:pt x="216" y="3"/>
                </a:lnTo>
                <a:lnTo>
                  <a:pt x="205" y="8"/>
                </a:lnTo>
                <a:lnTo>
                  <a:pt x="194" y="14"/>
                </a:lnTo>
                <a:lnTo>
                  <a:pt x="189" y="15"/>
                </a:lnTo>
                <a:lnTo>
                  <a:pt x="189" y="15"/>
                </a:lnTo>
                <a:lnTo>
                  <a:pt x="194" y="20"/>
                </a:lnTo>
                <a:lnTo>
                  <a:pt x="169" y="34"/>
                </a:lnTo>
                <a:lnTo>
                  <a:pt x="175" y="40"/>
                </a:lnTo>
                <a:lnTo>
                  <a:pt x="175" y="40"/>
                </a:lnTo>
                <a:lnTo>
                  <a:pt x="166" y="51"/>
                </a:lnTo>
                <a:lnTo>
                  <a:pt x="160" y="59"/>
                </a:lnTo>
                <a:lnTo>
                  <a:pt x="159" y="63"/>
                </a:lnTo>
                <a:lnTo>
                  <a:pt x="160" y="63"/>
                </a:lnTo>
                <a:lnTo>
                  <a:pt x="169" y="63"/>
                </a:lnTo>
                <a:lnTo>
                  <a:pt x="169" y="63"/>
                </a:lnTo>
                <a:lnTo>
                  <a:pt x="168" y="77"/>
                </a:lnTo>
                <a:lnTo>
                  <a:pt x="168" y="88"/>
                </a:lnTo>
                <a:lnTo>
                  <a:pt x="169" y="90"/>
                </a:lnTo>
                <a:lnTo>
                  <a:pt x="169" y="93"/>
                </a:lnTo>
                <a:lnTo>
                  <a:pt x="169" y="93"/>
                </a:lnTo>
                <a:lnTo>
                  <a:pt x="179" y="98"/>
                </a:lnTo>
                <a:lnTo>
                  <a:pt x="184" y="102"/>
                </a:lnTo>
                <a:lnTo>
                  <a:pt x="184" y="102"/>
                </a:lnTo>
                <a:lnTo>
                  <a:pt x="186" y="106"/>
                </a:lnTo>
                <a:lnTo>
                  <a:pt x="190" y="114"/>
                </a:lnTo>
                <a:lnTo>
                  <a:pt x="194" y="123"/>
                </a:lnTo>
                <a:lnTo>
                  <a:pt x="194" y="127"/>
                </a:lnTo>
                <a:lnTo>
                  <a:pt x="194" y="131"/>
                </a:lnTo>
                <a:lnTo>
                  <a:pt x="194" y="131"/>
                </a:lnTo>
                <a:lnTo>
                  <a:pt x="189" y="148"/>
                </a:lnTo>
                <a:lnTo>
                  <a:pt x="188" y="156"/>
                </a:lnTo>
                <a:lnTo>
                  <a:pt x="189" y="158"/>
                </a:lnTo>
                <a:lnTo>
                  <a:pt x="189" y="161"/>
                </a:lnTo>
                <a:lnTo>
                  <a:pt x="189" y="161"/>
                </a:lnTo>
                <a:lnTo>
                  <a:pt x="193" y="161"/>
                </a:lnTo>
                <a:lnTo>
                  <a:pt x="198" y="161"/>
                </a:lnTo>
                <a:lnTo>
                  <a:pt x="203" y="161"/>
                </a:lnTo>
                <a:lnTo>
                  <a:pt x="203" y="161"/>
                </a:lnTo>
                <a:lnTo>
                  <a:pt x="205" y="173"/>
                </a:lnTo>
                <a:lnTo>
                  <a:pt x="206" y="180"/>
                </a:lnTo>
                <a:lnTo>
                  <a:pt x="207" y="183"/>
                </a:lnTo>
                <a:lnTo>
                  <a:pt x="209" y="184"/>
                </a:lnTo>
                <a:lnTo>
                  <a:pt x="209" y="184"/>
                </a:lnTo>
                <a:lnTo>
                  <a:pt x="215" y="187"/>
                </a:lnTo>
                <a:lnTo>
                  <a:pt x="218" y="188"/>
                </a:lnTo>
                <a:lnTo>
                  <a:pt x="218" y="189"/>
                </a:lnTo>
                <a:lnTo>
                  <a:pt x="218" y="189"/>
                </a:lnTo>
                <a:lnTo>
                  <a:pt x="219" y="191"/>
                </a:lnTo>
                <a:lnTo>
                  <a:pt x="223" y="192"/>
                </a:lnTo>
                <a:lnTo>
                  <a:pt x="228" y="193"/>
                </a:lnTo>
                <a:lnTo>
                  <a:pt x="233" y="195"/>
                </a:lnTo>
                <a:lnTo>
                  <a:pt x="233" y="195"/>
                </a:lnTo>
                <a:lnTo>
                  <a:pt x="257" y="189"/>
                </a:lnTo>
                <a:lnTo>
                  <a:pt x="262" y="199"/>
                </a:lnTo>
                <a:lnTo>
                  <a:pt x="262" y="199"/>
                </a:lnTo>
                <a:lnTo>
                  <a:pt x="258" y="206"/>
                </a:lnTo>
                <a:lnTo>
                  <a:pt x="254" y="212"/>
                </a:lnTo>
                <a:lnTo>
                  <a:pt x="252" y="213"/>
                </a:lnTo>
                <a:lnTo>
                  <a:pt x="252" y="213"/>
                </a:lnTo>
                <a:lnTo>
                  <a:pt x="250" y="214"/>
                </a:lnTo>
                <a:lnTo>
                  <a:pt x="250" y="217"/>
                </a:lnTo>
                <a:lnTo>
                  <a:pt x="250" y="219"/>
                </a:lnTo>
                <a:lnTo>
                  <a:pt x="252" y="223"/>
                </a:lnTo>
                <a:lnTo>
                  <a:pt x="252" y="223"/>
                </a:lnTo>
                <a:lnTo>
                  <a:pt x="253" y="226"/>
                </a:lnTo>
                <a:lnTo>
                  <a:pt x="253" y="230"/>
                </a:lnTo>
                <a:lnTo>
                  <a:pt x="250" y="239"/>
                </a:lnTo>
                <a:lnTo>
                  <a:pt x="248" y="252"/>
                </a:lnTo>
                <a:lnTo>
                  <a:pt x="248" y="252"/>
                </a:lnTo>
                <a:lnTo>
                  <a:pt x="231" y="272"/>
                </a:lnTo>
                <a:lnTo>
                  <a:pt x="214" y="291"/>
                </a:lnTo>
                <a:lnTo>
                  <a:pt x="214" y="291"/>
                </a:lnTo>
                <a:lnTo>
                  <a:pt x="194" y="354"/>
                </a:lnTo>
                <a:lnTo>
                  <a:pt x="184" y="3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7A21BB00-7C1D-4C44-BCB0-0BD31E3D79F4}"/>
              </a:ext>
            </a:extLst>
          </p:cNvPr>
          <p:cNvSpPr>
            <a:spLocks noEditPoints="1"/>
          </p:cNvSpPr>
          <p:nvPr/>
        </p:nvSpPr>
        <p:spPr bwMode="auto">
          <a:xfrm>
            <a:off x="2747755" y="801463"/>
            <a:ext cx="515710" cy="1727438"/>
          </a:xfrm>
          <a:custGeom>
            <a:avLst/>
            <a:gdLst>
              <a:gd name="T0" fmla="*/ 143 w 409"/>
              <a:gd name="T1" fmla="*/ 119 h 1370"/>
              <a:gd name="T2" fmla="*/ 92 w 409"/>
              <a:gd name="T3" fmla="*/ 135 h 1370"/>
              <a:gd name="T4" fmla="*/ 71 w 409"/>
              <a:gd name="T5" fmla="*/ 193 h 1370"/>
              <a:gd name="T6" fmla="*/ 53 w 409"/>
              <a:gd name="T7" fmla="*/ 212 h 1370"/>
              <a:gd name="T8" fmla="*/ 42 w 409"/>
              <a:gd name="T9" fmla="*/ 268 h 1370"/>
              <a:gd name="T10" fmla="*/ 8 w 409"/>
              <a:gd name="T11" fmla="*/ 355 h 1370"/>
              <a:gd name="T12" fmla="*/ 4 w 409"/>
              <a:gd name="T13" fmla="*/ 427 h 1370"/>
              <a:gd name="T14" fmla="*/ 44 w 409"/>
              <a:gd name="T15" fmla="*/ 461 h 1370"/>
              <a:gd name="T16" fmla="*/ 81 w 409"/>
              <a:gd name="T17" fmla="*/ 487 h 1370"/>
              <a:gd name="T18" fmla="*/ 99 w 409"/>
              <a:gd name="T19" fmla="*/ 499 h 1370"/>
              <a:gd name="T20" fmla="*/ 75 w 409"/>
              <a:gd name="T21" fmla="*/ 671 h 1370"/>
              <a:gd name="T22" fmla="*/ 71 w 409"/>
              <a:gd name="T23" fmla="*/ 814 h 1370"/>
              <a:gd name="T24" fmla="*/ 126 w 409"/>
              <a:gd name="T25" fmla="*/ 845 h 1370"/>
              <a:gd name="T26" fmla="*/ 148 w 409"/>
              <a:gd name="T27" fmla="*/ 962 h 1370"/>
              <a:gd name="T28" fmla="*/ 166 w 409"/>
              <a:gd name="T29" fmla="*/ 1051 h 1370"/>
              <a:gd name="T30" fmla="*/ 170 w 409"/>
              <a:gd name="T31" fmla="*/ 1173 h 1370"/>
              <a:gd name="T32" fmla="*/ 252 w 409"/>
              <a:gd name="T33" fmla="*/ 1201 h 1370"/>
              <a:gd name="T34" fmla="*/ 210 w 409"/>
              <a:gd name="T35" fmla="*/ 1272 h 1370"/>
              <a:gd name="T36" fmla="*/ 146 w 409"/>
              <a:gd name="T37" fmla="*/ 1321 h 1370"/>
              <a:gd name="T38" fmla="*/ 168 w 409"/>
              <a:gd name="T39" fmla="*/ 1344 h 1370"/>
              <a:gd name="T40" fmla="*/ 234 w 409"/>
              <a:gd name="T41" fmla="*/ 1335 h 1370"/>
              <a:gd name="T42" fmla="*/ 270 w 409"/>
              <a:gd name="T43" fmla="*/ 1335 h 1370"/>
              <a:gd name="T44" fmla="*/ 294 w 409"/>
              <a:gd name="T45" fmla="*/ 1368 h 1370"/>
              <a:gd name="T46" fmla="*/ 332 w 409"/>
              <a:gd name="T47" fmla="*/ 1361 h 1370"/>
              <a:gd name="T48" fmla="*/ 343 w 409"/>
              <a:gd name="T49" fmla="*/ 1321 h 1370"/>
              <a:gd name="T50" fmla="*/ 332 w 409"/>
              <a:gd name="T51" fmla="*/ 1262 h 1370"/>
              <a:gd name="T52" fmla="*/ 341 w 409"/>
              <a:gd name="T53" fmla="*/ 1199 h 1370"/>
              <a:gd name="T54" fmla="*/ 368 w 409"/>
              <a:gd name="T55" fmla="*/ 1164 h 1370"/>
              <a:gd name="T56" fmla="*/ 363 w 409"/>
              <a:gd name="T57" fmla="*/ 1109 h 1370"/>
              <a:gd name="T58" fmla="*/ 359 w 409"/>
              <a:gd name="T59" fmla="*/ 827 h 1370"/>
              <a:gd name="T60" fmla="*/ 368 w 409"/>
              <a:gd name="T61" fmla="*/ 773 h 1370"/>
              <a:gd name="T62" fmla="*/ 394 w 409"/>
              <a:gd name="T63" fmla="*/ 436 h 1370"/>
              <a:gd name="T64" fmla="*/ 405 w 409"/>
              <a:gd name="T65" fmla="*/ 306 h 1370"/>
              <a:gd name="T66" fmla="*/ 387 w 409"/>
              <a:gd name="T67" fmla="*/ 266 h 1370"/>
              <a:gd name="T68" fmla="*/ 341 w 409"/>
              <a:gd name="T69" fmla="*/ 252 h 1370"/>
              <a:gd name="T70" fmla="*/ 323 w 409"/>
              <a:gd name="T71" fmla="*/ 170 h 1370"/>
              <a:gd name="T72" fmla="*/ 325 w 409"/>
              <a:gd name="T73" fmla="*/ 131 h 1370"/>
              <a:gd name="T74" fmla="*/ 283 w 409"/>
              <a:gd name="T75" fmla="*/ 59 h 1370"/>
              <a:gd name="T76" fmla="*/ 245 w 409"/>
              <a:gd name="T77" fmla="*/ 6 h 1370"/>
              <a:gd name="T78" fmla="*/ 212 w 409"/>
              <a:gd name="T79" fmla="*/ 8 h 1370"/>
              <a:gd name="T80" fmla="*/ 174 w 409"/>
              <a:gd name="T81" fmla="*/ 70 h 1370"/>
              <a:gd name="T82" fmla="*/ 163 w 409"/>
              <a:gd name="T83" fmla="*/ 119 h 1370"/>
              <a:gd name="T84" fmla="*/ 152 w 409"/>
              <a:gd name="T85" fmla="*/ 144 h 1370"/>
              <a:gd name="T86" fmla="*/ 148 w 409"/>
              <a:gd name="T87" fmla="*/ 226 h 1370"/>
              <a:gd name="T88" fmla="*/ 155 w 409"/>
              <a:gd name="T89" fmla="*/ 241 h 1370"/>
              <a:gd name="T90" fmla="*/ 170 w 409"/>
              <a:gd name="T91" fmla="*/ 275 h 1370"/>
              <a:gd name="T92" fmla="*/ 143 w 409"/>
              <a:gd name="T93" fmla="*/ 284 h 1370"/>
              <a:gd name="T94" fmla="*/ 112 w 409"/>
              <a:gd name="T95" fmla="*/ 297 h 1370"/>
              <a:gd name="T96" fmla="*/ 99 w 409"/>
              <a:gd name="T97" fmla="*/ 306 h 1370"/>
              <a:gd name="T98" fmla="*/ 93 w 409"/>
              <a:gd name="T99" fmla="*/ 272 h 1370"/>
              <a:gd name="T100" fmla="*/ 112 w 409"/>
              <a:gd name="T101" fmla="*/ 250 h 1370"/>
              <a:gd name="T102" fmla="*/ 130 w 409"/>
              <a:gd name="T103" fmla="*/ 252 h 1370"/>
              <a:gd name="T104" fmla="*/ 143 w 409"/>
              <a:gd name="T105" fmla="*/ 257 h 1370"/>
              <a:gd name="T106" fmla="*/ 143 w 409"/>
              <a:gd name="T107" fmla="*/ 235 h 1370"/>
              <a:gd name="T108" fmla="*/ 135 w 409"/>
              <a:gd name="T109" fmla="*/ 235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9" h="1370">
                <a:moveTo>
                  <a:pt x="152" y="144"/>
                </a:moveTo>
                <a:lnTo>
                  <a:pt x="152" y="144"/>
                </a:lnTo>
                <a:lnTo>
                  <a:pt x="153" y="139"/>
                </a:lnTo>
                <a:lnTo>
                  <a:pt x="153" y="139"/>
                </a:lnTo>
                <a:lnTo>
                  <a:pt x="152" y="122"/>
                </a:lnTo>
                <a:lnTo>
                  <a:pt x="143" y="119"/>
                </a:lnTo>
                <a:lnTo>
                  <a:pt x="143" y="119"/>
                </a:lnTo>
                <a:lnTo>
                  <a:pt x="121" y="119"/>
                </a:lnTo>
                <a:lnTo>
                  <a:pt x="102" y="121"/>
                </a:lnTo>
                <a:lnTo>
                  <a:pt x="93" y="122"/>
                </a:lnTo>
                <a:lnTo>
                  <a:pt x="93" y="122"/>
                </a:lnTo>
                <a:lnTo>
                  <a:pt x="92" y="135"/>
                </a:lnTo>
                <a:lnTo>
                  <a:pt x="90" y="159"/>
                </a:lnTo>
                <a:lnTo>
                  <a:pt x="90" y="193"/>
                </a:lnTo>
                <a:lnTo>
                  <a:pt x="90" y="193"/>
                </a:lnTo>
                <a:lnTo>
                  <a:pt x="86" y="195"/>
                </a:lnTo>
                <a:lnTo>
                  <a:pt x="81" y="195"/>
                </a:lnTo>
                <a:lnTo>
                  <a:pt x="71" y="193"/>
                </a:lnTo>
                <a:lnTo>
                  <a:pt x="71" y="193"/>
                </a:lnTo>
                <a:lnTo>
                  <a:pt x="68" y="195"/>
                </a:lnTo>
                <a:lnTo>
                  <a:pt x="61" y="201"/>
                </a:lnTo>
                <a:lnTo>
                  <a:pt x="55" y="206"/>
                </a:lnTo>
                <a:lnTo>
                  <a:pt x="53" y="210"/>
                </a:lnTo>
                <a:lnTo>
                  <a:pt x="53" y="212"/>
                </a:lnTo>
                <a:lnTo>
                  <a:pt x="53" y="212"/>
                </a:lnTo>
                <a:lnTo>
                  <a:pt x="53" y="223"/>
                </a:lnTo>
                <a:lnTo>
                  <a:pt x="50" y="241"/>
                </a:lnTo>
                <a:lnTo>
                  <a:pt x="44" y="266"/>
                </a:lnTo>
                <a:lnTo>
                  <a:pt x="44" y="266"/>
                </a:lnTo>
                <a:lnTo>
                  <a:pt x="42" y="268"/>
                </a:lnTo>
                <a:lnTo>
                  <a:pt x="40" y="270"/>
                </a:lnTo>
                <a:lnTo>
                  <a:pt x="35" y="270"/>
                </a:lnTo>
                <a:lnTo>
                  <a:pt x="35" y="270"/>
                </a:lnTo>
                <a:lnTo>
                  <a:pt x="28" y="297"/>
                </a:lnTo>
                <a:lnTo>
                  <a:pt x="8" y="355"/>
                </a:lnTo>
                <a:lnTo>
                  <a:pt x="8" y="355"/>
                </a:lnTo>
                <a:lnTo>
                  <a:pt x="4" y="370"/>
                </a:lnTo>
                <a:lnTo>
                  <a:pt x="0" y="383"/>
                </a:lnTo>
                <a:lnTo>
                  <a:pt x="0" y="396"/>
                </a:lnTo>
                <a:lnTo>
                  <a:pt x="0" y="406"/>
                </a:lnTo>
                <a:lnTo>
                  <a:pt x="2" y="417"/>
                </a:lnTo>
                <a:lnTo>
                  <a:pt x="4" y="427"/>
                </a:lnTo>
                <a:lnTo>
                  <a:pt x="13" y="445"/>
                </a:lnTo>
                <a:lnTo>
                  <a:pt x="13" y="445"/>
                </a:lnTo>
                <a:lnTo>
                  <a:pt x="19" y="454"/>
                </a:lnTo>
                <a:lnTo>
                  <a:pt x="28" y="457"/>
                </a:lnTo>
                <a:lnTo>
                  <a:pt x="35" y="461"/>
                </a:lnTo>
                <a:lnTo>
                  <a:pt x="44" y="461"/>
                </a:lnTo>
                <a:lnTo>
                  <a:pt x="61" y="461"/>
                </a:lnTo>
                <a:lnTo>
                  <a:pt x="66" y="459"/>
                </a:lnTo>
                <a:lnTo>
                  <a:pt x="71" y="472"/>
                </a:lnTo>
                <a:lnTo>
                  <a:pt x="71" y="472"/>
                </a:lnTo>
                <a:lnTo>
                  <a:pt x="73" y="474"/>
                </a:lnTo>
                <a:lnTo>
                  <a:pt x="81" y="487"/>
                </a:lnTo>
                <a:lnTo>
                  <a:pt x="81" y="487"/>
                </a:lnTo>
                <a:lnTo>
                  <a:pt x="86" y="494"/>
                </a:lnTo>
                <a:lnTo>
                  <a:pt x="92" y="498"/>
                </a:lnTo>
                <a:lnTo>
                  <a:pt x="97" y="499"/>
                </a:lnTo>
                <a:lnTo>
                  <a:pt x="99" y="499"/>
                </a:lnTo>
                <a:lnTo>
                  <a:pt x="99" y="499"/>
                </a:lnTo>
                <a:lnTo>
                  <a:pt x="90" y="563"/>
                </a:lnTo>
                <a:lnTo>
                  <a:pt x="90" y="563"/>
                </a:lnTo>
                <a:lnTo>
                  <a:pt x="82" y="607"/>
                </a:lnTo>
                <a:lnTo>
                  <a:pt x="79" y="641"/>
                </a:lnTo>
                <a:lnTo>
                  <a:pt x="75" y="671"/>
                </a:lnTo>
                <a:lnTo>
                  <a:pt x="75" y="671"/>
                </a:lnTo>
                <a:lnTo>
                  <a:pt x="75" y="732"/>
                </a:lnTo>
                <a:lnTo>
                  <a:pt x="73" y="763"/>
                </a:lnTo>
                <a:lnTo>
                  <a:pt x="71" y="782"/>
                </a:lnTo>
                <a:lnTo>
                  <a:pt x="71" y="782"/>
                </a:lnTo>
                <a:lnTo>
                  <a:pt x="70" y="796"/>
                </a:lnTo>
                <a:lnTo>
                  <a:pt x="71" y="814"/>
                </a:lnTo>
                <a:lnTo>
                  <a:pt x="75" y="840"/>
                </a:lnTo>
                <a:lnTo>
                  <a:pt x="75" y="840"/>
                </a:lnTo>
                <a:lnTo>
                  <a:pt x="79" y="844"/>
                </a:lnTo>
                <a:lnTo>
                  <a:pt x="84" y="844"/>
                </a:lnTo>
                <a:lnTo>
                  <a:pt x="101" y="845"/>
                </a:lnTo>
                <a:lnTo>
                  <a:pt x="126" y="845"/>
                </a:lnTo>
                <a:lnTo>
                  <a:pt x="139" y="885"/>
                </a:lnTo>
                <a:lnTo>
                  <a:pt x="139" y="885"/>
                </a:lnTo>
                <a:lnTo>
                  <a:pt x="143" y="898"/>
                </a:lnTo>
                <a:lnTo>
                  <a:pt x="146" y="913"/>
                </a:lnTo>
                <a:lnTo>
                  <a:pt x="148" y="933"/>
                </a:lnTo>
                <a:lnTo>
                  <a:pt x="148" y="962"/>
                </a:lnTo>
                <a:lnTo>
                  <a:pt x="148" y="962"/>
                </a:lnTo>
                <a:lnTo>
                  <a:pt x="148" y="989"/>
                </a:lnTo>
                <a:lnTo>
                  <a:pt x="152" y="1006"/>
                </a:lnTo>
                <a:lnTo>
                  <a:pt x="157" y="1024"/>
                </a:lnTo>
                <a:lnTo>
                  <a:pt x="166" y="1051"/>
                </a:lnTo>
                <a:lnTo>
                  <a:pt x="166" y="1051"/>
                </a:lnTo>
                <a:lnTo>
                  <a:pt x="170" y="1071"/>
                </a:lnTo>
                <a:lnTo>
                  <a:pt x="172" y="1091"/>
                </a:lnTo>
                <a:lnTo>
                  <a:pt x="174" y="1130"/>
                </a:lnTo>
                <a:lnTo>
                  <a:pt x="172" y="1160"/>
                </a:lnTo>
                <a:lnTo>
                  <a:pt x="170" y="1173"/>
                </a:lnTo>
                <a:lnTo>
                  <a:pt x="170" y="1173"/>
                </a:lnTo>
                <a:lnTo>
                  <a:pt x="203" y="1175"/>
                </a:lnTo>
                <a:lnTo>
                  <a:pt x="237" y="1177"/>
                </a:lnTo>
                <a:lnTo>
                  <a:pt x="237" y="1177"/>
                </a:lnTo>
                <a:lnTo>
                  <a:pt x="245" y="1188"/>
                </a:lnTo>
                <a:lnTo>
                  <a:pt x="252" y="1201"/>
                </a:lnTo>
                <a:lnTo>
                  <a:pt x="252" y="1201"/>
                </a:lnTo>
                <a:lnTo>
                  <a:pt x="259" y="1226"/>
                </a:lnTo>
                <a:lnTo>
                  <a:pt x="265" y="1250"/>
                </a:lnTo>
                <a:lnTo>
                  <a:pt x="265" y="1250"/>
                </a:lnTo>
                <a:lnTo>
                  <a:pt x="248" y="1257"/>
                </a:lnTo>
                <a:lnTo>
                  <a:pt x="210" y="1272"/>
                </a:lnTo>
                <a:lnTo>
                  <a:pt x="210" y="1272"/>
                </a:lnTo>
                <a:lnTo>
                  <a:pt x="194" y="1279"/>
                </a:lnTo>
                <a:lnTo>
                  <a:pt x="181" y="1288"/>
                </a:lnTo>
                <a:lnTo>
                  <a:pt x="157" y="1308"/>
                </a:lnTo>
                <a:lnTo>
                  <a:pt x="157" y="1308"/>
                </a:lnTo>
                <a:lnTo>
                  <a:pt x="148" y="1317"/>
                </a:lnTo>
                <a:lnTo>
                  <a:pt x="146" y="1321"/>
                </a:lnTo>
                <a:lnTo>
                  <a:pt x="146" y="1324"/>
                </a:lnTo>
                <a:lnTo>
                  <a:pt x="150" y="1330"/>
                </a:lnTo>
                <a:lnTo>
                  <a:pt x="157" y="1339"/>
                </a:lnTo>
                <a:lnTo>
                  <a:pt x="157" y="1339"/>
                </a:lnTo>
                <a:lnTo>
                  <a:pt x="163" y="1343"/>
                </a:lnTo>
                <a:lnTo>
                  <a:pt x="168" y="1344"/>
                </a:lnTo>
                <a:lnTo>
                  <a:pt x="177" y="1346"/>
                </a:lnTo>
                <a:lnTo>
                  <a:pt x="186" y="1344"/>
                </a:lnTo>
                <a:lnTo>
                  <a:pt x="204" y="1343"/>
                </a:lnTo>
                <a:lnTo>
                  <a:pt x="219" y="1339"/>
                </a:lnTo>
                <a:lnTo>
                  <a:pt x="219" y="1339"/>
                </a:lnTo>
                <a:lnTo>
                  <a:pt x="234" y="1335"/>
                </a:lnTo>
                <a:lnTo>
                  <a:pt x="246" y="1330"/>
                </a:lnTo>
                <a:lnTo>
                  <a:pt x="265" y="1321"/>
                </a:lnTo>
                <a:lnTo>
                  <a:pt x="265" y="1321"/>
                </a:lnTo>
                <a:lnTo>
                  <a:pt x="266" y="1321"/>
                </a:lnTo>
                <a:lnTo>
                  <a:pt x="268" y="1324"/>
                </a:lnTo>
                <a:lnTo>
                  <a:pt x="270" y="1335"/>
                </a:lnTo>
                <a:lnTo>
                  <a:pt x="276" y="1350"/>
                </a:lnTo>
                <a:lnTo>
                  <a:pt x="277" y="1355"/>
                </a:lnTo>
                <a:lnTo>
                  <a:pt x="283" y="1361"/>
                </a:lnTo>
                <a:lnTo>
                  <a:pt x="283" y="1361"/>
                </a:lnTo>
                <a:lnTo>
                  <a:pt x="288" y="1366"/>
                </a:lnTo>
                <a:lnTo>
                  <a:pt x="294" y="1368"/>
                </a:lnTo>
                <a:lnTo>
                  <a:pt x="301" y="1370"/>
                </a:lnTo>
                <a:lnTo>
                  <a:pt x="308" y="1370"/>
                </a:lnTo>
                <a:lnTo>
                  <a:pt x="314" y="1370"/>
                </a:lnTo>
                <a:lnTo>
                  <a:pt x="321" y="1368"/>
                </a:lnTo>
                <a:lnTo>
                  <a:pt x="327" y="1366"/>
                </a:lnTo>
                <a:lnTo>
                  <a:pt x="332" y="1361"/>
                </a:lnTo>
                <a:lnTo>
                  <a:pt x="332" y="1361"/>
                </a:lnTo>
                <a:lnTo>
                  <a:pt x="336" y="1357"/>
                </a:lnTo>
                <a:lnTo>
                  <a:pt x="339" y="1350"/>
                </a:lnTo>
                <a:lnTo>
                  <a:pt x="341" y="1344"/>
                </a:lnTo>
                <a:lnTo>
                  <a:pt x="343" y="1337"/>
                </a:lnTo>
                <a:lnTo>
                  <a:pt x="343" y="1321"/>
                </a:lnTo>
                <a:lnTo>
                  <a:pt x="341" y="1303"/>
                </a:lnTo>
                <a:lnTo>
                  <a:pt x="341" y="1303"/>
                </a:lnTo>
                <a:lnTo>
                  <a:pt x="339" y="1288"/>
                </a:lnTo>
                <a:lnTo>
                  <a:pt x="337" y="1281"/>
                </a:lnTo>
                <a:lnTo>
                  <a:pt x="332" y="1262"/>
                </a:lnTo>
                <a:lnTo>
                  <a:pt x="332" y="1262"/>
                </a:lnTo>
                <a:lnTo>
                  <a:pt x="330" y="1253"/>
                </a:lnTo>
                <a:lnTo>
                  <a:pt x="330" y="1246"/>
                </a:lnTo>
                <a:lnTo>
                  <a:pt x="337" y="1226"/>
                </a:lnTo>
                <a:lnTo>
                  <a:pt x="337" y="1226"/>
                </a:lnTo>
                <a:lnTo>
                  <a:pt x="339" y="1211"/>
                </a:lnTo>
                <a:lnTo>
                  <a:pt x="341" y="1199"/>
                </a:lnTo>
                <a:lnTo>
                  <a:pt x="341" y="1186"/>
                </a:lnTo>
                <a:lnTo>
                  <a:pt x="341" y="1186"/>
                </a:lnTo>
                <a:lnTo>
                  <a:pt x="352" y="1181"/>
                </a:lnTo>
                <a:lnTo>
                  <a:pt x="361" y="1173"/>
                </a:lnTo>
                <a:lnTo>
                  <a:pt x="368" y="1164"/>
                </a:lnTo>
                <a:lnTo>
                  <a:pt x="368" y="1164"/>
                </a:lnTo>
                <a:lnTo>
                  <a:pt x="370" y="1159"/>
                </a:lnTo>
                <a:lnTo>
                  <a:pt x="370" y="1155"/>
                </a:lnTo>
                <a:lnTo>
                  <a:pt x="367" y="1146"/>
                </a:lnTo>
                <a:lnTo>
                  <a:pt x="365" y="1131"/>
                </a:lnTo>
                <a:lnTo>
                  <a:pt x="363" y="1122"/>
                </a:lnTo>
                <a:lnTo>
                  <a:pt x="363" y="1109"/>
                </a:lnTo>
                <a:lnTo>
                  <a:pt x="363" y="1109"/>
                </a:lnTo>
                <a:lnTo>
                  <a:pt x="363" y="1051"/>
                </a:lnTo>
                <a:lnTo>
                  <a:pt x="359" y="958"/>
                </a:lnTo>
                <a:lnTo>
                  <a:pt x="358" y="869"/>
                </a:lnTo>
                <a:lnTo>
                  <a:pt x="358" y="840"/>
                </a:lnTo>
                <a:lnTo>
                  <a:pt x="359" y="827"/>
                </a:lnTo>
                <a:lnTo>
                  <a:pt x="359" y="827"/>
                </a:lnTo>
                <a:lnTo>
                  <a:pt x="361" y="824"/>
                </a:lnTo>
                <a:lnTo>
                  <a:pt x="363" y="818"/>
                </a:lnTo>
                <a:lnTo>
                  <a:pt x="365" y="804"/>
                </a:lnTo>
                <a:lnTo>
                  <a:pt x="368" y="773"/>
                </a:lnTo>
                <a:lnTo>
                  <a:pt x="368" y="773"/>
                </a:lnTo>
                <a:lnTo>
                  <a:pt x="368" y="707"/>
                </a:lnTo>
                <a:lnTo>
                  <a:pt x="368" y="631"/>
                </a:lnTo>
                <a:lnTo>
                  <a:pt x="368" y="468"/>
                </a:lnTo>
                <a:lnTo>
                  <a:pt x="368" y="468"/>
                </a:lnTo>
                <a:lnTo>
                  <a:pt x="383" y="452"/>
                </a:lnTo>
                <a:lnTo>
                  <a:pt x="394" y="436"/>
                </a:lnTo>
                <a:lnTo>
                  <a:pt x="405" y="419"/>
                </a:lnTo>
                <a:lnTo>
                  <a:pt x="405" y="419"/>
                </a:lnTo>
                <a:lnTo>
                  <a:pt x="407" y="408"/>
                </a:lnTo>
                <a:lnTo>
                  <a:pt x="409" y="394"/>
                </a:lnTo>
                <a:lnTo>
                  <a:pt x="409" y="361"/>
                </a:lnTo>
                <a:lnTo>
                  <a:pt x="405" y="306"/>
                </a:lnTo>
                <a:lnTo>
                  <a:pt x="405" y="306"/>
                </a:lnTo>
                <a:lnTo>
                  <a:pt x="403" y="295"/>
                </a:lnTo>
                <a:lnTo>
                  <a:pt x="399" y="286"/>
                </a:lnTo>
                <a:lnTo>
                  <a:pt x="394" y="277"/>
                </a:lnTo>
                <a:lnTo>
                  <a:pt x="387" y="266"/>
                </a:lnTo>
                <a:lnTo>
                  <a:pt x="387" y="266"/>
                </a:lnTo>
                <a:lnTo>
                  <a:pt x="381" y="261"/>
                </a:lnTo>
                <a:lnTo>
                  <a:pt x="374" y="257"/>
                </a:lnTo>
                <a:lnTo>
                  <a:pt x="367" y="255"/>
                </a:lnTo>
                <a:lnTo>
                  <a:pt x="359" y="254"/>
                </a:lnTo>
                <a:lnTo>
                  <a:pt x="347" y="252"/>
                </a:lnTo>
                <a:lnTo>
                  <a:pt x="341" y="252"/>
                </a:lnTo>
                <a:lnTo>
                  <a:pt x="341" y="252"/>
                </a:lnTo>
                <a:lnTo>
                  <a:pt x="339" y="232"/>
                </a:lnTo>
                <a:lnTo>
                  <a:pt x="337" y="213"/>
                </a:lnTo>
                <a:lnTo>
                  <a:pt x="332" y="193"/>
                </a:lnTo>
                <a:lnTo>
                  <a:pt x="332" y="193"/>
                </a:lnTo>
                <a:lnTo>
                  <a:pt x="323" y="170"/>
                </a:lnTo>
                <a:lnTo>
                  <a:pt x="319" y="162"/>
                </a:lnTo>
                <a:lnTo>
                  <a:pt x="328" y="153"/>
                </a:lnTo>
                <a:lnTo>
                  <a:pt x="328" y="153"/>
                </a:lnTo>
                <a:lnTo>
                  <a:pt x="328" y="152"/>
                </a:lnTo>
                <a:lnTo>
                  <a:pt x="328" y="146"/>
                </a:lnTo>
                <a:lnTo>
                  <a:pt x="325" y="131"/>
                </a:lnTo>
                <a:lnTo>
                  <a:pt x="317" y="113"/>
                </a:lnTo>
                <a:lnTo>
                  <a:pt x="310" y="95"/>
                </a:lnTo>
                <a:lnTo>
                  <a:pt x="310" y="95"/>
                </a:lnTo>
                <a:lnTo>
                  <a:pt x="301" y="80"/>
                </a:lnTo>
                <a:lnTo>
                  <a:pt x="292" y="70"/>
                </a:lnTo>
                <a:lnTo>
                  <a:pt x="283" y="59"/>
                </a:lnTo>
                <a:lnTo>
                  <a:pt x="274" y="42"/>
                </a:lnTo>
                <a:lnTo>
                  <a:pt x="274" y="42"/>
                </a:lnTo>
                <a:lnTo>
                  <a:pt x="263" y="24"/>
                </a:lnTo>
                <a:lnTo>
                  <a:pt x="257" y="17"/>
                </a:lnTo>
                <a:lnTo>
                  <a:pt x="252" y="11"/>
                </a:lnTo>
                <a:lnTo>
                  <a:pt x="245" y="6"/>
                </a:lnTo>
                <a:lnTo>
                  <a:pt x="239" y="2"/>
                </a:lnTo>
                <a:lnTo>
                  <a:pt x="232" y="0"/>
                </a:lnTo>
                <a:lnTo>
                  <a:pt x="225" y="0"/>
                </a:lnTo>
                <a:lnTo>
                  <a:pt x="225" y="0"/>
                </a:lnTo>
                <a:lnTo>
                  <a:pt x="217" y="2"/>
                </a:lnTo>
                <a:lnTo>
                  <a:pt x="212" y="8"/>
                </a:lnTo>
                <a:lnTo>
                  <a:pt x="204" y="11"/>
                </a:lnTo>
                <a:lnTo>
                  <a:pt x="199" y="19"/>
                </a:lnTo>
                <a:lnTo>
                  <a:pt x="188" y="35"/>
                </a:lnTo>
                <a:lnTo>
                  <a:pt x="179" y="55"/>
                </a:lnTo>
                <a:lnTo>
                  <a:pt x="179" y="55"/>
                </a:lnTo>
                <a:lnTo>
                  <a:pt x="174" y="70"/>
                </a:lnTo>
                <a:lnTo>
                  <a:pt x="172" y="79"/>
                </a:lnTo>
                <a:lnTo>
                  <a:pt x="172" y="86"/>
                </a:lnTo>
                <a:lnTo>
                  <a:pt x="170" y="95"/>
                </a:lnTo>
                <a:lnTo>
                  <a:pt x="170" y="95"/>
                </a:lnTo>
                <a:lnTo>
                  <a:pt x="166" y="106"/>
                </a:lnTo>
                <a:lnTo>
                  <a:pt x="163" y="119"/>
                </a:lnTo>
                <a:lnTo>
                  <a:pt x="153" y="139"/>
                </a:lnTo>
                <a:lnTo>
                  <a:pt x="153" y="139"/>
                </a:lnTo>
                <a:lnTo>
                  <a:pt x="153" y="144"/>
                </a:lnTo>
                <a:lnTo>
                  <a:pt x="153" y="144"/>
                </a:lnTo>
                <a:lnTo>
                  <a:pt x="152" y="144"/>
                </a:lnTo>
                <a:lnTo>
                  <a:pt x="152" y="144"/>
                </a:lnTo>
                <a:close/>
                <a:moveTo>
                  <a:pt x="143" y="235"/>
                </a:moveTo>
                <a:lnTo>
                  <a:pt x="143" y="235"/>
                </a:lnTo>
                <a:lnTo>
                  <a:pt x="146" y="233"/>
                </a:lnTo>
                <a:lnTo>
                  <a:pt x="146" y="230"/>
                </a:lnTo>
                <a:lnTo>
                  <a:pt x="148" y="226"/>
                </a:lnTo>
                <a:lnTo>
                  <a:pt x="148" y="226"/>
                </a:lnTo>
                <a:lnTo>
                  <a:pt x="150" y="224"/>
                </a:lnTo>
                <a:lnTo>
                  <a:pt x="152" y="224"/>
                </a:lnTo>
                <a:lnTo>
                  <a:pt x="152" y="226"/>
                </a:lnTo>
                <a:lnTo>
                  <a:pt x="152" y="226"/>
                </a:lnTo>
                <a:lnTo>
                  <a:pt x="153" y="230"/>
                </a:lnTo>
                <a:lnTo>
                  <a:pt x="155" y="241"/>
                </a:lnTo>
                <a:lnTo>
                  <a:pt x="161" y="250"/>
                </a:lnTo>
                <a:lnTo>
                  <a:pt x="166" y="257"/>
                </a:lnTo>
                <a:lnTo>
                  <a:pt x="166" y="257"/>
                </a:lnTo>
                <a:lnTo>
                  <a:pt x="170" y="261"/>
                </a:lnTo>
                <a:lnTo>
                  <a:pt x="170" y="266"/>
                </a:lnTo>
                <a:lnTo>
                  <a:pt x="170" y="275"/>
                </a:lnTo>
                <a:lnTo>
                  <a:pt x="170" y="275"/>
                </a:lnTo>
                <a:lnTo>
                  <a:pt x="170" y="277"/>
                </a:lnTo>
                <a:lnTo>
                  <a:pt x="166" y="279"/>
                </a:lnTo>
                <a:lnTo>
                  <a:pt x="157" y="281"/>
                </a:lnTo>
                <a:lnTo>
                  <a:pt x="148" y="283"/>
                </a:lnTo>
                <a:lnTo>
                  <a:pt x="143" y="284"/>
                </a:lnTo>
                <a:lnTo>
                  <a:pt x="143" y="284"/>
                </a:lnTo>
                <a:lnTo>
                  <a:pt x="139" y="286"/>
                </a:lnTo>
                <a:lnTo>
                  <a:pt x="132" y="288"/>
                </a:lnTo>
                <a:lnTo>
                  <a:pt x="122" y="292"/>
                </a:lnTo>
                <a:lnTo>
                  <a:pt x="112" y="297"/>
                </a:lnTo>
                <a:lnTo>
                  <a:pt x="112" y="297"/>
                </a:lnTo>
                <a:lnTo>
                  <a:pt x="108" y="301"/>
                </a:lnTo>
                <a:lnTo>
                  <a:pt x="102" y="306"/>
                </a:lnTo>
                <a:lnTo>
                  <a:pt x="95" y="319"/>
                </a:lnTo>
                <a:lnTo>
                  <a:pt x="90" y="334"/>
                </a:lnTo>
                <a:lnTo>
                  <a:pt x="90" y="334"/>
                </a:lnTo>
                <a:lnTo>
                  <a:pt x="99" y="306"/>
                </a:lnTo>
                <a:lnTo>
                  <a:pt x="99" y="306"/>
                </a:lnTo>
                <a:lnTo>
                  <a:pt x="99" y="297"/>
                </a:lnTo>
                <a:lnTo>
                  <a:pt x="99" y="286"/>
                </a:lnTo>
                <a:lnTo>
                  <a:pt x="93" y="275"/>
                </a:lnTo>
                <a:lnTo>
                  <a:pt x="93" y="275"/>
                </a:lnTo>
                <a:lnTo>
                  <a:pt x="93" y="272"/>
                </a:lnTo>
                <a:lnTo>
                  <a:pt x="93" y="270"/>
                </a:lnTo>
                <a:lnTo>
                  <a:pt x="93" y="270"/>
                </a:lnTo>
                <a:lnTo>
                  <a:pt x="99" y="266"/>
                </a:lnTo>
                <a:lnTo>
                  <a:pt x="108" y="257"/>
                </a:lnTo>
                <a:lnTo>
                  <a:pt x="108" y="257"/>
                </a:lnTo>
                <a:lnTo>
                  <a:pt x="112" y="250"/>
                </a:lnTo>
                <a:lnTo>
                  <a:pt x="112" y="248"/>
                </a:lnTo>
                <a:lnTo>
                  <a:pt x="112" y="248"/>
                </a:lnTo>
                <a:lnTo>
                  <a:pt x="117" y="248"/>
                </a:lnTo>
                <a:lnTo>
                  <a:pt x="126" y="248"/>
                </a:lnTo>
                <a:lnTo>
                  <a:pt x="126" y="248"/>
                </a:lnTo>
                <a:lnTo>
                  <a:pt x="130" y="252"/>
                </a:lnTo>
                <a:lnTo>
                  <a:pt x="135" y="255"/>
                </a:lnTo>
                <a:lnTo>
                  <a:pt x="141" y="261"/>
                </a:lnTo>
                <a:lnTo>
                  <a:pt x="143" y="263"/>
                </a:lnTo>
                <a:lnTo>
                  <a:pt x="143" y="261"/>
                </a:lnTo>
                <a:lnTo>
                  <a:pt x="143" y="261"/>
                </a:lnTo>
                <a:lnTo>
                  <a:pt x="143" y="257"/>
                </a:lnTo>
                <a:lnTo>
                  <a:pt x="141" y="248"/>
                </a:lnTo>
                <a:lnTo>
                  <a:pt x="135" y="235"/>
                </a:lnTo>
                <a:lnTo>
                  <a:pt x="135" y="235"/>
                </a:lnTo>
                <a:lnTo>
                  <a:pt x="139" y="235"/>
                </a:lnTo>
                <a:lnTo>
                  <a:pt x="143" y="235"/>
                </a:lnTo>
                <a:lnTo>
                  <a:pt x="143" y="235"/>
                </a:lnTo>
                <a:close/>
                <a:moveTo>
                  <a:pt x="135" y="235"/>
                </a:moveTo>
                <a:lnTo>
                  <a:pt x="135" y="235"/>
                </a:lnTo>
                <a:lnTo>
                  <a:pt x="133" y="235"/>
                </a:lnTo>
                <a:lnTo>
                  <a:pt x="133" y="235"/>
                </a:lnTo>
                <a:lnTo>
                  <a:pt x="135" y="235"/>
                </a:lnTo>
                <a:lnTo>
                  <a:pt x="135" y="23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942D31AE-32CC-4B43-A153-C01A38109B01}"/>
              </a:ext>
            </a:extLst>
          </p:cNvPr>
          <p:cNvSpPr>
            <a:spLocks/>
          </p:cNvSpPr>
          <p:nvPr/>
        </p:nvSpPr>
        <p:spPr bwMode="auto">
          <a:xfrm>
            <a:off x="902550" y="818847"/>
            <a:ext cx="677940" cy="1620044"/>
          </a:xfrm>
          <a:custGeom>
            <a:avLst/>
            <a:gdLst>
              <a:gd name="T0" fmla="*/ 148 w 580"/>
              <a:gd name="T1" fmla="*/ 104 h 1386"/>
              <a:gd name="T2" fmla="*/ 161 w 580"/>
              <a:gd name="T3" fmla="*/ 137 h 1386"/>
              <a:gd name="T4" fmla="*/ 159 w 580"/>
              <a:gd name="T5" fmla="*/ 168 h 1386"/>
              <a:gd name="T6" fmla="*/ 159 w 580"/>
              <a:gd name="T7" fmla="*/ 192 h 1386"/>
              <a:gd name="T8" fmla="*/ 170 w 580"/>
              <a:gd name="T9" fmla="*/ 230 h 1386"/>
              <a:gd name="T10" fmla="*/ 164 w 580"/>
              <a:gd name="T11" fmla="*/ 246 h 1386"/>
              <a:gd name="T12" fmla="*/ 213 w 580"/>
              <a:gd name="T13" fmla="*/ 263 h 1386"/>
              <a:gd name="T14" fmla="*/ 192 w 580"/>
              <a:gd name="T15" fmla="*/ 285 h 1386"/>
              <a:gd name="T16" fmla="*/ 208 w 580"/>
              <a:gd name="T17" fmla="*/ 323 h 1386"/>
              <a:gd name="T18" fmla="*/ 175 w 580"/>
              <a:gd name="T19" fmla="*/ 388 h 1386"/>
              <a:gd name="T20" fmla="*/ 151 w 580"/>
              <a:gd name="T21" fmla="*/ 376 h 1386"/>
              <a:gd name="T22" fmla="*/ 126 w 580"/>
              <a:gd name="T23" fmla="*/ 321 h 1386"/>
              <a:gd name="T24" fmla="*/ 115 w 580"/>
              <a:gd name="T25" fmla="*/ 290 h 1386"/>
              <a:gd name="T26" fmla="*/ 104 w 580"/>
              <a:gd name="T27" fmla="*/ 286 h 1386"/>
              <a:gd name="T28" fmla="*/ 82 w 580"/>
              <a:gd name="T29" fmla="*/ 323 h 1386"/>
              <a:gd name="T30" fmla="*/ 38 w 580"/>
              <a:gd name="T31" fmla="*/ 328 h 1386"/>
              <a:gd name="T32" fmla="*/ 2 w 580"/>
              <a:gd name="T33" fmla="*/ 337 h 1386"/>
              <a:gd name="T34" fmla="*/ 13 w 580"/>
              <a:gd name="T35" fmla="*/ 350 h 1386"/>
              <a:gd name="T36" fmla="*/ 82 w 580"/>
              <a:gd name="T37" fmla="*/ 394 h 1386"/>
              <a:gd name="T38" fmla="*/ 120 w 580"/>
              <a:gd name="T39" fmla="*/ 427 h 1386"/>
              <a:gd name="T40" fmla="*/ 164 w 580"/>
              <a:gd name="T41" fmla="*/ 449 h 1386"/>
              <a:gd name="T42" fmla="*/ 170 w 580"/>
              <a:gd name="T43" fmla="*/ 498 h 1386"/>
              <a:gd name="T44" fmla="*/ 175 w 580"/>
              <a:gd name="T45" fmla="*/ 623 h 1386"/>
              <a:gd name="T46" fmla="*/ 186 w 580"/>
              <a:gd name="T47" fmla="*/ 678 h 1386"/>
              <a:gd name="T48" fmla="*/ 233 w 580"/>
              <a:gd name="T49" fmla="*/ 846 h 1386"/>
              <a:gd name="T50" fmla="*/ 241 w 580"/>
              <a:gd name="T51" fmla="*/ 988 h 1386"/>
              <a:gd name="T52" fmla="*/ 277 w 580"/>
              <a:gd name="T53" fmla="*/ 984 h 1386"/>
              <a:gd name="T54" fmla="*/ 303 w 580"/>
              <a:gd name="T55" fmla="*/ 1008 h 1386"/>
              <a:gd name="T56" fmla="*/ 315 w 580"/>
              <a:gd name="T57" fmla="*/ 1077 h 1386"/>
              <a:gd name="T58" fmla="*/ 323 w 580"/>
              <a:gd name="T59" fmla="*/ 1272 h 1386"/>
              <a:gd name="T60" fmla="*/ 317 w 580"/>
              <a:gd name="T61" fmla="*/ 1294 h 1386"/>
              <a:gd name="T62" fmla="*/ 290 w 580"/>
              <a:gd name="T63" fmla="*/ 1321 h 1386"/>
              <a:gd name="T64" fmla="*/ 223 w 580"/>
              <a:gd name="T65" fmla="*/ 1345 h 1386"/>
              <a:gd name="T66" fmla="*/ 208 w 580"/>
              <a:gd name="T67" fmla="*/ 1370 h 1386"/>
              <a:gd name="T68" fmla="*/ 224 w 580"/>
              <a:gd name="T69" fmla="*/ 1386 h 1386"/>
              <a:gd name="T70" fmla="*/ 306 w 580"/>
              <a:gd name="T71" fmla="*/ 1381 h 1386"/>
              <a:gd name="T72" fmla="*/ 432 w 580"/>
              <a:gd name="T73" fmla="*/ 1374 h 1386"/>
              <a:gd name="T74" fmla="*/ 439 w 580"/>
              <a:gd name="T75" fmla="*/ 1343 h 1386"/>
              <a:gd name="T76" fmla="*/ 425 w 580"/>
              <a:gd name="T77" fmla="*/ 1306 h 1386"/>
              <a:gd name="T78" fmla="*/ 394 w 580"/>
              <a:gd name="T79" fmla="*/ 1277 h 1386"/>
              <a:gd name="T80" fmla="*/ 410 w 580"/>
              <a:gd name="T81" fmla="*/ 1141 h 1386"/>
              <a:gd name="T82" fmla="*/ 410 w 580"/>
              <a:gd name="T83" fmla="*/ 1048 h 1386"/>
              <a:gd name="T84" fmla="*/ 388 w 580"/>
              <a:gd name="T85" fmla="*/ 982 h 1386"/>
              <a:gd name="T86" fmla="*/ 399 w 580"/>
              <a:gd name="T87" fmla="*/ 760 h 1386"/>
              <a:gd name="T88" fmla="*/ 417 w 580"/>
              <a:gd name="T89" fmla="*/ 740 h 1386"/>
              <a:gd name="T90" fmla="*/ 419 w 580"/>
              <a:gd name="T91" fmla="*/ 654 h 1386"/>
              <a:gd name="T92" fmla="*/ 543 w 580"/>
              <a:gd name="T93" fmla="*/ 572 h 1386"/>
              <a:gd name="T94" fmla="*/ 569 w 580"/>
              <a:gd name="T95" fmla="*/ 534 h 1386"/>
              <a:gd name="T96" fmla="*/ 525 w 580"/>
              <a:gd name="T97" fmla="*/ 377 h 1386"/>
              <a:gd name="T98" fmla="*/ 503 w 580"/>
              <a:gd name="T99" fmla="*/ 356 h 1386"/>
              <a:gd name="T100" fmla="*/ 416 w 580"/>
              <a:gd name="T101" fmla="*/ 317 h 1386"/>
              <a:gd name="T102" fmla="*/ 416 w 580"/>
              <a:gd name="T103" fmla="*/ 274 h 1386"/>
              <a:gd name="T104" fmla="*/ 377 w 580"/>
              <a:gd name="T105" fmla="*/ 203 h 1386"/>
              <a:gd name="T106" fmla="*/ 443 w 580"/>
              <a:gd name="T107" fmla="*/ 203 h 1386"/>
              <a:gd name="T108" fmla="*/ 427 w 580"/>
              <a:gd name="T109" fmla="*/ 186 h 1386"/>
              <a:gd name="T110" fmla="*/ 441 w 580"/>
              <a:gd name="T111" fmla="*/ 164 h 1386"/>
              <a:gd name="T112" fmla="*/ 416 w 580"/>
              <a:gd name="T113" fmla="*/ 153 h 1386"/>
              <a:gd name="T114" fmla="*/ 323 w 580"/>
              <a:gd name="T115" fmla="*/ 61 h 1386"/>
              <a:gd name="T116" fmla="*/ 283 w 580"/>
              <a:gd name="T117" fmla="*/ 15 h 1386"/>
              <a:gd name="T118" fmla="*/ 224 w 580"/>
              <a:gd name="T119" fmla="*/ 0 h 1386"/>
              <a:gd name="T120" fmla="*/ 175 w 580"/>
              <a:gd name="T121" fmla="*/ 19 h 1386"/>
              <a:gd name="T122" fmla="*/ 151 w 580"/>
              <a:gd name="T123" fmla="*/ 50 h 1386"/>
              <a:gd name="T124" fmla="*/ 153 w 580"/>
              <a:gd name="T125" fmla="*/ 77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0" h="1386">
                <a:moveTo>
                  <a:pt x="153" y="77"/>
                </a:moveTo>
                <a:lnTo>
                  <a:pt x="153" y="77"/>
                </a:lnTo>
                <a:lnTo>
                  <a:pt x="151" y="82"/>
                </a:lnTo>
                <a:lnTo>
                  <a:pt x="148" y="95"/>
                </a:lnTo>
                <a:lnTo>
                  <a:pt x="148" y="104"/>
                </a:lnTo>
                <a:lnTo>
                  <a:pt x="148" y="112"/>
                </a:lnTo>
                <a:lnTo>
                  <a:pt x="150" y="119"/>
                </a:lnTo>
                <a:lnTo>
                  <a:pt x="153" y="126"/>
                </a:lnTo>
                <a:lnTo>
                  <a:pt x="153" y="126"/>
                </a:lnTo>
                <a:lnTo>
                  <a:pt x="161" y="137"/>
                </a:lnTo>
                <a:lnTo>
                  <a:pt x="164" y="148"/>
                </a:lnTo>
                <a:lnTo>
                  <a:pt x="164" y="155"/>
                </a:lnTo>
                <a:lnTo>
                  <a:pt x="164" y="159"/>
                </a:lnTo>
                <a:lnTo>
                  <a:pt x="164" y="159"/>
                </a:lnTo>
                <a:lnTo>
                  <a:pt x="159" y="168"/>
                </a:lnTo>
                <a:lnTo>
                  <a:pt x="153" y="175"/>
                </a:lnTo>
                <a:lnTo>
                  <a:pt x="153" y="175"/>
                </a:lnTo>
                <a:lnTo>
                  <a:pt x="155" y="179"/>
                </a:lnTo>
                <a:lnTo>
                  <a:pt x="159" y="192"/>
                </a:lnTo>
                <a:lnTo>
                  <a:pt x="159" y="192"/>
                </a:lnTo>
                <a:lnTo>
                  <a:pt x="162" y="206"/>
                </a:lnTo>
                <a:lnTo>
                  <a:pt x="164" y="214"/>
                </a:lnTo>
                <a:lnTo>
                  <a:pt x="131" y="225"/>
                </a:lnTo>
                <a:lnTo>
                  <a:pt x="170" y="230"/>
                </a:lnTo>
                <a:lnTo>
                  <a:pt x="170" y="230"/>
                </a:lnTo>
                <a:lnTo>
                  <a:pt x="164" y="237"/>
                </a:lnTo>
                <a:lnTo>
                  <a:pt x="162" y="243"/>
                </a:lnTo>
                <a:lnTo>
                  <a:pt x="162" y="245"/>
                </a:lnTo>
                <a:lnTo>
                  <a:pt x="164" y="246"/>
                </a:lnTo>
                <a:lnTo>
                  <a:pt x="164" y="246"/>
                </a:lnTo>
                <a:lnTo>
                  <a:pt x="177" y="246"/>
                </a:lnTo>
                <a:lnTo>
                  <a:pt x="186" y="246"/>
                </a:lnTo>
                <a:lnTo>
                  <a:pt x="192" y="263"/>
                </a:lnTo>
                <a:lnTo>
                  <a:pt x="213" y="263"/>
                </a:lnTo>
                <a:lnTo>
                  <a:pt x="213" y="263"/>
                </a:lnTo>
                <a:lnTo>
                  <a:pt x="202" y="270"/>
                </a:lnTo>
                <a:lnTo>
                  <a:pt x="195" y="277"/>
                </a:lnTo>
                <a:lnTo>
                  <a:pt x="193" y="281"/>
                </a:lnTo>
                <a:lnTo>
                  <a:pt x="192" y="285"/>
                </a:lnTo>
                <a:lnTo>
                  <a:pt x="192" y="285"/>
                </a:lnTo>
                <a:lnTo>
                  <a:pt x="192" y="288"/>
                </a:lnTo>
                <a:lnTo>
                  <a:pt x="193" y="294"/>
                </a:lnTo>
                <a:lnTo>
                  <a:pt x="199" y="306"/>
                </a:lnTo>
                <a:lnTo>
                  <a:pt x="204" y="316"/>
                </a:lnTo>
                <a:lnTo>
                  <a:pt x="208" y="323"/>
                </a:lnTo>
                <a:lnTo>
                  <a:pt x="208" y="323"/>
                </a:lnTo>
                <a:lnTo>
                  <a:pt x="204" y="336"/>
                </a:lnTo>
                <a:lnTo>
                  <a:pt x="197" y="359"/>
                </a:lnTo>
                <a:lnTo>
                  <a:pt x="186" y="394"/>
                </a:lnTo>
                <a:lnTo>
                  <a:pt x="175" y="388"/>
                </a:lnTo>
                <a:lnTo>
                  <a:pt x="142" y="372"/>
                </a:lnTo>
                <a:lnTo>
                  <a:pt x="142" y="372"/>
                </a:lnTo>
                <a:lnTo>
                  <a:pt x="146" y="374"/>
                </a:lnTo>
                <a:lnTo>
                  <a:pt x="150" y="376"/>
                </a:lnTo>
                <a:lnTo>
                  <a:pt x="151" y="376"/>
                </a:lnTo>
                <a:lnTo>
                  <a:pt x="151" y="372"/>
                </a:lnTo>
                <a:lnTo>
                  <a:pt x="142" y="356"/>
                </a:lnTo>
                <a:lnTo>
                  <a:pt x="142" y="356"/>
                </a:lnTo>
                <a:lnTo>
                  <a:pt x="131" y="336"/>
                </a:lnTo>
                <a:lnTo>
                  <a:pt x="126" y="321"/>
                </a:lnTo>
                <a:lnTo>
                  <a:pt x="126" y="314"/>
                </a:lnTo>
                <a:lnTo>
                  <a:pt x="126" y="312"/>
                </a:lnTo>
                <a:lnTo>
                  <a:pt x="126" y="312"/>
                </a:lnTo>
                <a:lnTo>
                  <a:pt x="120" y="299"/>
                </a:lnTo>
                <a:lnTo>
                  <a:pt x="115" y="290"/>
                </a:lnTo>
                <a:lnTo>
                  <a:pt x="113" y="286"/>
                </a:lnTo>
                <a:lnTo>
                  <a:pt x="110" y="285"/>
                </a:lnTo>
                <a:lnTo>
                  <a:pt x="110" y="285"/>
                </a:lnTo>
                <a:lnTo>
                  <a:pt x="106" y="285"/>
                </a:lnTo>
                <a:lnTo>
                  <a:pt x="104" y="286"/>
                </a:lnTo>
                <a:lnTo>
                  <a:pt x="100" y="292"/>
                </a:lnTo>
                <a:lnTo>
                  <a:pt x="99" y="301"/>
                </a:lnTo>
                <a:lnTo>
                  <a:pt x="93" y="323"/>
                </a:lnTo>
                <a:lnTo>
                  <a:pt x="93" y="323"/>
                </a:lnTo>
                <a:lnTo>
                  <a:pt x="82" y="323"/>
                </a:lnTo>
                <a:lnTo>
                  <a:pt x="60" y="323"/>
                </a:lnTo>
                <a:lnTo>
                  <a:pt x="60" y="323"/>
                </a:lnTo>
                <a:lnTo>
                  <a:pt x="51" y="323"/>
                </a:lnTo>
                <a:lnTo>
                  <a:pt x="44" y="325"/>
                </a:lnTo>
                <a:lnTo>
                  <a:pt x="38" y="328"/>
                </a:lnTo>
                <a:lnTo>
                  <a:pt x="33" y="345"/>
                </a:lnTo>
                <a:lnTo>
                  <a:pt x="33" y="345"/>
                </a:lnTo>
                <a:lnTo>
                  <a:pt x="18" y="339"/>
                </a:lnTo>
                <a:lnTo>
                  <a:pt x="8" y="337"/>
                </a:lnTo>
                <a:lnTo>
                  <a:pt x="2" y="337"/>
                </a:lnTo>
                <a:lnTo>
                  <a:pt x="0" y="339"/>
                </a:lnTo>
                <a:lnTo>
                  <a:pt x="0" y="339"/>
                </a:lnTo>
                <a:lnTo>
                  <a:pt x="0" y="341"/>
                </a:lnTo>
                <a:lnTo>
                  <a:pt x="2" y="343"/>
                </a:lnTo>
                <a:lnTo>
                  <a:pt x="13" y="350"/>
                </a:lnTo>
                <a:lnTo>
                  <a:pt x="38" y="361"/>
                </a:lnTo>
                <a:lnTo>
                  <a:pt x="38" y="361"/>
                </a:lnTo>
                <a:lnTo>
                  <a:pt x="51" y="368"/>
                </a:lnTo>
                <a:lnTo>
                  <a:pt x="66" y="379"/>
                </a:lnTo>
                <a:lnTo>
                  <a:pt x="82" y="394"/>
                </a:lnTo>
                <a:lnTo>
                  <a:pt x="99" y="410"/>
                </a:lnTo>
                <a:lnTo>
                  <a:pt x="99" y="410"/>
                </a:lnTo>
                <a:lnTo>
                  <a:pt x="110" y="419"/>
                </a:lnTo>
                <a:lnTo>
                  <a:pt x="120" y="427"/>
                </a:lnTo>
                <a:lnTo>
                  <a:pt x="120" y="427"/>
                </a:lnTo>
                <a:lnTo>
                  <a:pt x="130" y="430"/>
                </a:lnTo>
                <a:lnTo>
                  <a:pt x="141" y="430"/>
                </a:lnTo>
                <a:lnTo>
                  <a:pt x="153" y="432"/>
                </a:lnTo>
                <a:lnTo>
                  <a:pt x="153" y="449"/>
                </a:lnTo>
                <a:lnTo>
                  <a:pt x="164" y="449"/>
                </a:lnTo>
                <a:lnTo>
                  <a:pt x="164" y="449"/>
                </a:lnTo>
                <a:lnTo>
                  <a:pt x="168" y="469"/>
                </a:lnTo>
                <a:lnTo>
                  <a:pt x="170" y="485"/>
                </a:lnTo>
                <a:lnTo>
                  <a:pt x="170" y="498"/>
                </a:lnTo>
                <a:lnTo>
                  <a:pt x="170" y="498"/>
                </a:lnTo>
                <a:lnTo>
                  <a:pt x="170" y="520"/>
                </a:lnTo>
                <a:lnTo>
                  <a:pt x="173" y="561"/>
                </a:lnTo>
                <a:lnTo>
                  <a:pt x="175" y="603"/>
                </a:lnTo>
                <a:lnTo>
                  <a:pt x="175" y="623"/>
                </a:lnTo>
                <a:lnTo>
                  <a:pt x="175" y="623"/>
                </a:lnTo>
                <a:lnTo>
                  <a:pt x="173" y="632"/>
                </a:lnTo>
                <a:lnTo>
                  <a:pt x="171" y="651"/>
                </a:lnTo>
                <a:lnTo>
                  <a:pt x="170" y="678"/>
                </a:lnTo>
                <a:lnTo>
                  <a:pt x="186" y="678"/>
                </a:lnTo>
                <a:lnTo>
                  <a:pt x="186" y="678"/>
                </a:lnTo>
                <a:lnTo>
                  <a:pt x="193" y="698"/>
                </a:lnTo>
                <a:lnTo>
                  <a:pt x="212" y="749"/>
                </a:lnTo>
                <a:lnTo>
                  <a:pt x="219" y="780"/>
                </a:lnTo>
                <a:lnTo>
                  <a:pt x="228" y="813"/>
                </a:lnTo>
                <a:lnTo>
                  <a:pt x="233" y="846"/>
                </a:lnTo>
                <a:lnTo>
                  <a:pt x="235" y="873"/>
                </a:lnTo>
                <a:lnTo>
                  <a:pt x="235" y="873"/>
                </a:lnTo>
                <a:lnTo>
                  <a:pt x="235" y="922"/>
                </a:lnTo>
                <a:lnTo>
                  <a:pt x="239" y="958"/>
                </a:lnTo>
                <a:lnTo>
                  <a:pt x="241" y="988"/>
                </a:lnTo>
                <a:lnTo>
                  <a:pt x="241" y="988"/>
                </a:lnTo>
                <a:lnTo>
                  <a:pt x="246" y="986"/>
                </a:lnTo>
                <a:lnTo>
                  <a:pt x="261" y="982"/>
                </a:lnTo>
                <a:lnTo>
                  <a:pt x="268" y="982"/>
                </a:lnTo>
                <a:lnTo>
                  <a:pt x="277" y="984"/>
                </a:lnTo>
                <a:lnTo>
                  <a:pt x="284" y="988"/>
                </a:lnTo>
                <a:lnTo>
                  <a:pt x="290" y="993"/>
                </a:lnTo>
                <a:lnTo>
                  <a:pt x="290" y="993"/>
                </a:lnTo>
                <a:lnTo>
                  <a:pt x="297" y="1006"/>
                </a:lnTo>
                <a:lnTo>
                  <a:pt x="303" y="1008"/>
                </a:lnTo>
                <a:lnTo>
                  <a:pt x="304" y="1011"/>
                </a:lnTo>
                <a:lnTo>
                  <a:pt x="306" y="1020"/>
                </a:lnTo>
                <a:lnTo>
                  <a:pt x="306" y="1020"/>
                </a:lnTo>
                <a:lnTo>
                  <a:pt x="310" y="1044"/>
                </a:lnTo>
                <a:lnTo>
                  <a:pt x="315" y="1077"/>
                </a:lnTo>
                <a:lnTo>
                  <a:pt x="321" y="1115"/>
                </a:lnTo>
                <a:lnTo>
                  <a:pt x="323" y="1133"/>
                </a:lnTo>
                <a:lnTo>
                  <a:pt x="323" y="1152"/>
                </a:lnTo>
                <a:lnTo>
                  <a:pt x="323" y="1272"/>
                </a:lnTo>
                <a:lnTo>
                  <a:pt x="323" y="1272"/>
                </a:lnTo>
                <a:lnTo>
                  <a:pt x="325" y="1277"/>
                </a:lnTo>
                <a:lnTo>
                  <a:pt x="325" y="1283"/>
                </a:lnTo>
                <a:lnTo>
                  <a:pt x="325" y="1288"/>
                </a:lnTo>
                <a:lnTo>
                  <a:pt x="317" y="1294"/>
                </a:lnTo>
                <a:lnTo>
                  <a:pt x="317" y="1294"/>
                </a:lnTo>
                <a:lnTo>
                  <a:pt x="310" y="1299"/>
                </a:lnTo>
                <a:lnTo>
                  <a:pt x="308" y="1305"/>
                </a:lnTo>
                <a:lnTo>
                  <a:pt x="303" y="1312"/>
                </a:lnTo>
                <a:lnTo>
                  <a:pt x="290" y="1321"/>
                </a:lnTo>
                <a:lnTo>
                  <a:pt x="290" y="1321"/>
                </a:lnTo>
                <a:lnTo>
                  <a:pt x="281" y="1326"/>
                </a:lnTo>
                <a:lnTo>
                  <a:pt x="270" y="1330"/>
                </a:lnTo>
                <a:lnTo>
                  <a:pt x="248" y="1337"/>
                </a:lnTo>
                <a:lnTo>
                  <a:pt x="230" y="1341"/>
                </a:lnTo>
                <a:lnTo>
                  <a:pt x="223" y="1345"/>
                </a:lnTo>
                <a:lnTo>
                  <a:pt x="219" y="1348"/>
                </a:lnTo>
                <a:lnTo>
                  <a:pt x="219" y="1348"/>
                </a:lnTo>
                <a:lnTo>
                  <a:pt x="210" y="1359"/>
                </a:lnTo>
                <a:lnTo>
                  <a:pt x="208" y="1365"/>
                </a:lnTo>
                <a:lnTo>
                  <a:pt x="208" y="1370"/>
                </a:lnTo>
                <a:lnTo>
                  <a:pt x="208" y="1370"/>
                </a:lnTo>
                <a:lnTo>
                  <a:pt x="210" y="1377"/>
                </a:lnTo>
                <a:lnTo>
                  <a:pt x="213" y="1381"/>
                </a:lnTo>
                <a:lnTo>
                  <a:pt x="219" y="1385"/>
                </a:lnTo>
                <a:lnTo>
                  <a:pt x="224" y="1386"/>
                </a:lnTo>
                <a:lnTo>
                  <a:pt x="224" y="1386"/>
                </a:lnTo>
                <a:lnTo>
                  <a:pt x="239" y="1386"/>
                </a:lnTo>
                <a:lnTo>
                  <a:pt x="263" y="1386"/>
                </a:lnTo>
                <a:lnTo>
                  <a:pt x="306" y="1381"/>
                </a:lnTo>
                <a:lnTo>
                  <a:pt x="306" y="1381"/>
                </a:lnTo>
                <a:lnTo>
                  <a:pt x="334" y="1381"/>
                </a:lnTo>
                <a:lnTo>
                  <a:pt x="377" y="1379"/>
                </a:lnTo>
                <a:lnTo>
                  <a:pt x="399" y="1379"/>
                </a:lnTo>
                <a:lnTo>
                  <a:pt x="417" y="1377"/>
                </a:lnTo>
                <a:lnTo>
                  <a:pt x="432" y="1374"/>
                </a:lnTo>
                <a:lnTo>
                  <a:pt x="436" y="1372"/>
                </a:lnTo>
                <a:lnTo>
                  <a:pt x="438" y="1370"/>
                </a:lnTo>
                <a:lnTo>
                  <a:pt x="438" y="1370"/>
                </a:lnTo>
                <a:lnTo>
                  <a:pt x="439" y="1357"/>
                </a:lnTo>
                <a:lnTo>
                  <a:pt x="439" y="1343"/>
                </a:lnTo>
                <a:lnTo>
                  <a:pt x="439" y="1332"/>
                </a:lnTo>
                <a:lnTo>
                  <a:pt x="438" y="1326"/>
                </a:lnTo>
                <a:lnTo>
                  <a:pt x="438" y="1326"/>
                </a:lnTo>
                <a:lnTo>
                  <a:pt x="434" y="1321"/>
                </a:lnTo>
                <a:lnTo>
                  <a:pt x="425" y="1306"/>
                </a:lnTo>
                <a:lnTo>
                  <a:pt x="417" y="1292"/>
                </a:lnTo>
                <a:lnTo>
                  <a:pt x="410" y="1283"/>
                </a:lnTo>
                <a:lnTo>
                  <a:pt x="410" y="1283"/>
                </a:lnTo>
                <a:lnTo>
                  <a:pt x="399" y="1279"/>
                </a:lnTo>
                <a:lnTo>
                  <a:pt x="394" y="1277"/>
                </a:lnTo>
                <a:lnTo>
                  <a:pt x="394" y="1277"/>
                </a:lnTo>
                <a:lnTo>
                  <a:pt x="403" y="1217"/>
                </a:lnTo>
                <a:lnTo>
                  <a:pt x="408" y="1172"/>
                </a:lnTo>
                <a:lnTo>
                  <a:pt x="410" y="1153"/>
                </a:lnTo>
                <a:lnTo>
                  <a:pt x="410" y="1141"/>
                </a:lnTo>
                <a:lnTo>
                  <a:pt x="410" y="1141"/>
                </a:lnTo>
                <a:lnTo>
                  <a:pt x="410" y="1117"/>
                </a:lnTo>
                <a:lnTo>
                  <a:pt x="410" y="1088"/>
                </a:lnTo>
                <a:lnTo>
                  <a:pt x="410" y="1060"/>
                </a:lnTo>
                <a:lnTo>
                  <a:pt x="410" y="1048"/>
                </a:lnTo>
                <a:lnTo>
                  <a:pt x="410" y="1048"/>
                </a:lnTo>
                <a:lnTo>
                  <a:pt x="405" y="1039"/>
                </a:lnTo>
                <a:lnTo>
                  <a:pt x="397" y="1019"/>
                </a:lnTo>
                <a:lnTo>
                  <a:pt x="390" y="995"/>
                </a:lnTo>
                <a:lnTo>
                  <a:pt x="388" y="982"/>
                </a:lnTo>
                <a:lnTo>
                  <a:pt x="388" y="971"/>
                </a:lnTo>
                <a:lnTo>
                  <a:pt x="388" y="971"/>
                </a:lnTo>
                <a:lnTo>
                  <a:pt x="394" y="933"/>
                </a:lnTo>
                <a:lnTo>
                  <a:pt x="394" y="933"/>
                </a:lnTo>
                <a:lnTo>
                  <a:pt x="399" y="760"/>
                </a:lnTo>
                <a:lnTo>
                  <a:pt x="399" y="760"/>
                </a:lnTo>
                <a:lnTo>
                  <a:pt x="403" y="756"/>
                </a:lnTo>
                <a:lnTo>
                  <a:pt x="408" y="751"/>
                </a:lnTo>
                <a:lnTo>
                  <a:pt x="414" y="747"/>
                </a:lnTo>
                <a:lnTo>
                  <a:pt x="417" y="740"/>
                </a:lnTo>
                <a:lnTo>
                  <a:pt x="419" y="729"/>
                </a:lnTo>
                <a:lnTo>
                  <a:pt x="421" y="716"/>
                </a:lnTo>
                <a:lnTo>
                  <a:pt x="421" y="716"/>
                </a:lnTo>
                <a:lnTo>
                  <a:pt x="421" y="683"/>
                </a:lnTo>
                <a:lnTo>
                  <a:pt x="419" y="654"/>
                </a:lnTo>
                <a:lnTo>
                  <a:pt x="416" y="623"/>
                </a:lnTo>
                <a:lnTo>
                  <a:pt x="416" y="623"/>
                </a:lnTo>
                <a:lnTo>
                  <a:pt x="479" y="600"/>
                </a:lnTo>
                <a:lnTo>
                  <a:pt x="527" y="581"/>
                </a:lnTo>
                <a:lnTo>
                  <a:pt x="543" y="572"/>
                </a:lnTo>
                <a:lnTo>
                  <a:pt x="552" y="569"/>
                </a:lnTo>
                <a:lnTo>
                  <a:pt x="552" y="569"/>
                </a:lnTo>
                <a:lnTo>
                  <a:pt x="556" y="563"/>
                </a:lnTo>
                <a:lnTo>
                  <a:pt x="561" y="554"/>
                </a:lnTo>
                <a:lnTo>
                  <a:pt x="569" y="534"/>
                </a:lnTo>
                <a:lnTo>
                  <a:pt x="580" y="503"/>
                </a:lnTo>
                <a:lnTo>
                  <a:pt x="580" y="503"/>
                </a:lnTo>
                <a:lnTo>
                  <a:pt x="572" y="485"/>
                </a:lnTo>
                <a:lnTo>
                  <a:pt x="556" y="447"/>
                </a:lnTo>
                <a:lnTo>
                  <a:pt x="525" y="377"/>
                </a:lnTo>
                <a:lnTo>
                  <a:pt x="525" y="377"/>
                </a:lnTo>
                <a:lnTo>
                  <a:pt x="521" y="370"/>
                </a:lnTo>
                <a:lnTo>
                  <a:pt x="518" y="365"/>
                </a:lnTo>
                <a:lnTo>
                  <a:pt x="510" y="359"/>
                </a:lnTo>
                <a:lnTo>
                  <a:pt x="503" y="356"/>
                </a:lnTo>
                <a:lnTo>
                  <a:pt x="498" y="356"/>
                </a:lnTo>
                <a:lnTo>
                  <a:pt x="498" y="356"/>
                </a:lnTo>
                <a:lnTo>
                  <a:pt x="463" y="356"/>
                </a:lnTo>
                <a:lnTo>
                  <a:pt x="432" y="356"/>
                </a:lnTo>
                <a:lnTo>
                  <a:pt x="416" y="317"/>
                </a:lnTo>
                <a:lnTo>
                  <a:pt x="416" y="317"/>
                </a:lnTo>
                <a:lnTo>
                  <a:pt x="417" y="301"/>
                </a:lnTo>
                <a:lnTo>
                  <a:pt x="417" y="286"/>
                </a:lnTo>
                <a:lnTo>
                  <a:pt x="416" y="274"/>
                </a:lnTo>
                <a:lnTo>
                  <a:pt x="416" y="274"/>
                </a:lnTo>
                <a:lnTo>
                  <a:pt x="410" y="257"/>
                </a:lnTo>
                <a:lnTo>
                  <a:pt x="401" y="241"/>
                </a:lnTo>
                <a:lnTo>
                  <a:pt x="388" y="219"/>
                </a:lnTo>
                <a:lnTo>
                  <a:pt x="377" y="214"/>
                </a:lnTo>
                <a:lnTo>
                  <a:pt x="377" y="203"/>
                </a:lnTo>
                <a:lnTo>
                  <a:pt x="394" y="203"/>
                </a:lnTo>
                <a:lnTo>
                  <a:pt x="410" y="214"/>
                </a:lnTo>
                <a:lnTo>
                  <a:pt x="416" y="203"/>
                </a:lnTo>
                <a:lnTo>
                  <a:pt x="443" y="203"/>
                </a:lnTo>
                <a:lnTo>
                  <a:pt x="443" y="203"/>
                </a:lnTo>
                <a:lnTo>
                  <a:pt x="439" y="201"/>
                </a:lnTo>
                <a:lnTo>
                  <a:pt x="434" y="197"/>
                </a:lnTo>
                <a:lnTo>
                  <a:pt x="428" y="192"/>
                </a:lnTo>
                <a:lnTo>
                  <a:pt x="427" y="186"/>
                </a:lnTo>
                <a:lnTo>
                  <a:pt x="427" y="186"/>
                </a:lnTo>
                <a:lnTo>
                  <a:pt x="428" y="181"/>
                </a:lnTo>
                <a:lnTo>
                  <a:pt x="436" y="174"/>
                </a:lnTo>
                <a:lnTo>
                  <a:pt x="443" y="164"/>
                </a:lnTo>
                <a:lnTo>
                  <a:pt x="443" y="164"/>
                </a:lnTo>
                <a:lnTo>
                  <a:pt x="441" y="164"/>
                </a:lnTo>
                <a:lnTo>
                  <a:pt x="434" y="164"/>
                </a:lnTo>
                <a:lnTo>
                  <a:pt x="425" y="161"/>
                </a:lnTo>
                <a:lnTo>
                  <a:pt x="421" y="157"/>
                </a:lnTo>
                <a:lnTo>
                  <a:pt x="416" y="153"/>
                </a:lnTo>
                <a:lnTo>
                  <a:pt x="416" y="153"/>
                </a:lnTo>
                <a:lnTo>
                  <a:pt x="399" y="139"/>
                </a:lnTo>
                <a:lnTo>
                  <a:pt x="374" y="117"/>
                </a:lnTo>
                <a:lnTo>
                  <a:pt x="345" y="90"/>
                </a:lnTo>
                <a:lnTo>
                  <a:pt x="334" y="75"/>
                </a:lnTo>
                <a:lnTo>
                  <a:pt x="323" y="61"/>
                </a:lnTo>
                <a:lnTo>
                  <a:pt x="323" y="61"/>
                </a:lnTo>
                <a:lnTo>
                  <a:pt x="314" y="46"/>
                </a:lnTo>
                <a:lnTo>
                  <a:pt x="304" y="35"/>
                </a:lnTo>
                <a:lnTo>
                  <a:pt x="294" y="24"/>
                </a:lnTo>
                <a:lnTo>
                  <a:pt x="283" y="15"/>
                </a:lnTo>
                <a:lnTo>
                  <a:pt x="272" y="8"/>
                </a:lnTo>
                <a:lnTo>
                  <a:pt x="257" y="4"/>
                </a:lnTo>
                <a:lnTo>
                  <a:pt x="243" y="0"/>
                </a:lnTo>
                <a:lnTo>
                  <a:pt x="224" y="0"/>
                </a:lnTo>
                <a:lnTo>
                  <a:pt x="224" y="0"/>
                </a:lnTo>
                <a:lnTo>
                  <a:pt x="208" y="2"/>
                </a:lnTo>
                <a:lnTo>
                  <a:pt x="195" y="4"/>
                </a:lnTo>
                <a:lnTo>
                  <a:pt x="186" y="8"/>
                </a:lnTo>
                <a:lnTo>
                  <a:pt x="181" y="13"/>
                </a:lnTo>
                <a:lnTo>
                  <a:pt x="175" y="19"/>
                </a:lnTo>
                <a:lnTo>
                  <a:pt x="171" y="22"/>
                </a:lnTo>
                <a:lnTo>
                  <a:pt x="164" y="33"/>
                </a:lnTo>
                <a:lnTo>
                  <a:pt x="164" y="33"/>
                </a:lnTo>
                <a:lnTo>
                  <a:pt x="157" y="42"/>
                </a:lnTo>
                <a:lnTo>
                  <a:pt x="151" y="50"/>
                </a:lnTo>
                <a:lnTo>
                  <a:pt x="148" y="61"/>
                </a:lnTo>
                <a:lnTo>
                  <a:pt x="148" y="61"/>
                </a:lnTo>
                <a:lnTo>
                  <a:pt x="148" y="66"/>
                </a:lnTo>
                <a:lnTo>
                  <a:pt x="150" y="72"/>
                </a:lnTo>
                <a:lnTo>
                  <a:pt x="153" y="77"/>
                </a:lnTo>
                <a:lnTo>
                  <a:pt x="153" y="7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B4C20009-FE50-44D0-9039-CA933DCDA3E7}"/>
              </a:ext>
            </a:extLst>
          </p:cNvPr>
          <p:cNvSpPr>
            <a:spLocks/>
          </p:cNvSpPr>
          <p:nvPr/>
        </p:nvSpPr>
        <p:spPr bwMode="auto">
          <a:xfrm>
            <a:off x="927249" y="2708920"/>
            <a:ext cx="548834" cy="1712198"/>
          </a:xfrm>
          <a:custGeom>
            <a:avLst/>
            <a:gdLst>
              <a:gd name="T0" fmla="*/ 182 w 401"/>
              <a:gd name="T1" fmla="*/ 237 h 1251"/>
              <a:gd name="T2" fmla="*/ 194 w 401"/>
              <a:gd name="T3" fmla="*/ 233 h 1251"/>
              <a:gd name="T4" fmla="*/ 195 w 401"/>
              <a:gd name="T5" fmla="*/ 289 h 1251"/>
              <a:gd name="T6" fmla="*/ 190 w 401"/>
              <a:gd name="T7" fmla="*/ 319 h 1251"/>
              <a:gd name="T8" fmla="*/ 139 w 401"/>
              <a:gd name="T9" fmla="*/ 356 h 1251"/>
              <a:gd name="T10" fmla="*/ 99 w 401"/>
              <a:gd name="T11" fmla="*/ 304 h 1251"/>
              <a:gd name="T12" fmla="*/ 4 w 401"/>
              <a:gd name="T13" fmla="*/ 261 h 1251"/>
              <a:gd name="T14" fmla="*/ 0 w 401"/>
              <a:gd name="T15" fmla="*/ 268 h 1251"/>
              <a:gd name="T16" fmla="*/ 23 w 401"/>
              <a:gd name="T17" fmla="*/ 292 h 1251"/>
              <a:gd name="T18" fmla="*/ 4 w 401"/>
              <a:gd name="T19" fmla="*/ 296 h 1251"/>
              <a:gd name="T20" fmla="*/ 8 w 401"/>
              <a:gd name="T21" fmla="*/ 304 h 1251"/>
              <a:gd name="T22" fmla="*/ 19 w 401"/>
              <a:gd name="T23" fmla="*/ 339 h 1251"/>
              <a:gd name="T24" fmla="*/ 28 w 401"/>
              <a:gd name="T25" fmla="*/ 349 h 1251"/>
              <a:gd name="T26" fmla="*/ 60 w 401"/>
              <a:gd name="T27" fmla="*/ 352 h 1251"/>
              <a:gd name="T28" fmla="*/ 155 w 401"/>
              <a:gd name="T29" fmla="*/ 422 h 1251"/>
              <a:gd name="T30" fmla="*/ 135 w 401"/>
              <a:gd name="T31" fmla="*/ 568 h 1251"/>
              <a:gd name="T32" fmla="*/ 151 w 401"/>
              <a:gd name="T33" fmla="*/ 632 h 1251"/>
              <a:gd name="T34" fmla="*/ 167 w 401"/>
              <a:gd name="T35" fmla="*/ 637 h 1251"/>
              <a:gd name="T36" fmla="*/ 177 w 401"/>
              <a:gd name="T37" fmla="*/ 717 h 1251"/>
              <a:gd name="T38" fmla="*/ 169 w 401"/>
              <a:gd name="T39" fmla="*/ 817 h 1251"/>
              <a:gd name="T40" fmla="*/ 156 w 401"/>
              <a:gd name="T41" fmla="*/ 872 h 1251"/>
              <a:gd name="T42" fmla="*/ 131 w 401"/>
              <a:gd name="T43" fmla="*/ 1034 h 1251"/>
              <a:gd name="T44" fmla="*/ 131 w 401"/>
              <a:gd name="T45" fmla="*/ 1168 h 1251"/>
              <a:gd name="T46" fmla="*/ 131 w 401"/>
              <a:gd name="T47" fmla="*/ 1180 h 1251"/>
              <a:gd name="T48" fmla="*/ 71 w 401"/>
              <a:gd name="T49" fmla="*/ 1208 h 1251"/>
              <a:gd name="T50" fmla="*/ 53 w 401"/>
              <a:gd name="T51" fmla="*/ 1230 h 1251"/>
              <a:gd name="T52" fmla="*/ 53 w 401"/>
              <a:gd name="T53" fmla="*/ 1243 h 1251"/>
              <a:gd name="T54" fmla="*/ 68 w 401"/>
              <a:gd name="T55" fmla="*/ 1251 h 1251"/>
              <a:gd name="T56" fmla="*/ 241 w 401"/>
              <a:gd name="T57" fmla="*/ 1243 h 1251"/>
              <a:gd name="T58" fmla="*/ 254 w 401"/>
              <a:gd name="T59" fmla="*/ 1236 h 1251"/>
              <a:gd name="T60" fmla="*/ 262 w 401"/>
              <a:gd name="T61" fmla="*/ 1220 h 1251"/>
              <a:gd name="T62" fmla="*/ 365 w 401"/>
              <a:gd name="T63" fmla="*/ 1224 h 1251"/>
              <a:gd name="T64" fmla="*/ 357 w 401"/>
              <a:gd name="T65" fmla="*/ 1193 h 1251"/>
              <a:gd name="T66" fmla="*/ 361 w 401"/>
              <a:gd name="T67" fmla="*/ 1109 h 1251"/>
              <a:gd name="T68" fmla="*/ 354 w 401"/>
              <a:gd name="T69" fmla="*/ 1096 h 1251"/>
              <a:gd name="T70" fmla="*/ 353 w 401"/>
              <a:gd name="T71" fmla="*/ 895 h 1251"/>
              <a:gd name="T72" fmla="*/ 358 w 401"/>
              <a:gd name="T73" fmla="*/ 719 h 1251"/>
              <a:gd name="T74" fmla="*/ 374 w 401"/>
              <a:gd name="T75" fmla="*/ 683 h 1251"/>
              <a:gd name="T76" fmla="*/ 396 w 401"/>
              <a:gd name="T77" fmla="*/ 602 h 1251"/>
              <a:gd name="T78" fmla="*/ 401 w 401"/>
              <a:gd name="T79" fmla="*/ 511 h 1251"/>
              <a:gd name="T80" fmla="*/ 393 w 401"/>
              <a:gd name="T81" fmla="*/ 352 h 1251"/>
              <a:gd name="T82" fmla="*/ 306 w 401"/>
              <a:gd name="T83" fmla="*/ 138 h 1251"/>
              <a:gd name="T84" fmla="*/ 280 w 401"/>
              <a:gd name="T85" fmla="*/ 109 h 1251"/>
              <a:gd name="T86" fmla="*/ 254 w 401"/>
              <a:gd name="T87" fmla="*/ 95 h 1251"/>
              <a:gd name="T88" fmla="*/ 250 w 401"/>
              <a:gd name="T89" fmla="*/ 75 h 1251"/>
              <a:gd name="T90" fmla="*/ 246 w 401"/>
              <a:gd name="T91" fmla="*/ 58 h 1251"/>
              <a:gd name="T92" fmla="*/ 211 w 401"/>
              <a:gd name="T93" fmla="*/ 27 h 1251"/>
              <a:gd name="T94" fmla="*/ 151 w 401"/>
              <a:gd name="T95" fmla="*/ 0 h 1251"/>
              <a:gd name="T96" fmla="*/ 111 w 401"/>
              <a:gd name="T97" fmla="*/ 19 h 1251"/>
              <a:gd name="T98" fmla="*/ 91 w 401"/>
              <a:gd name="T99" fmla="*/ 39 h 1251"/>
              <a:gd name="T100" fmla="*/ 73 w 401"/>
              <a:gd name="T101" fmla="*/ 72 h 1251"/>
              <a:gd name="T102" fmla="*/ 71 w 401"/>
              <a:gd name="T103" fmla="*/ 95 h 1251"/>
              <a:gd name="T104" fmla="*/ 83 w 401"/>
              <a:gd name="T105" fmla="*/ 122 h 1251"/>
              <a:gd name="T106" fmla="*/ 113 w 401"/>
              <a:gd name="T107" fmla="*/ 131 h 1251"/>
              <a:gd name="T108" fmla="*/ 125 w 401"/>
              <a:gd name="T109" fmla="*/ 150 h 1251"/>
              <a:gd name="T110" fmla="*/ 129 w 401"/>
              <a:gd name="T111" fmla="*/ 163 h 1251"/>
              <a:gd name="T112" fmla="*/ 148 w 401"/>
              <a:gd name="T113" fmla="*/ 160 h 1251"/>
              <a:gd name="T114" fmla="*/ 159 w 401"/>
              <a:gd name="T115" fmla="*/ 165 h 1251"/>
              <a:gd name="T116" fmla="*/ 170 w 401"/>
              <a:gd name="T117" fmla="*/ 177 h 1251"/>
              <a:gd name="T118" fmla="*/ 198 w 401"/>
              <a:gd name="T119" fmla="*/ 165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1" h="1251">
                <a:moveTo>
                  <a:pt x="198" y="165"/>
                </a:moveTo>
                <a:lnTo>
                  <a:pt x="202" y="181"/>
                </a:lnTo>
                <a:lnTo>
                  <a:pt x="186" y="206"/>
                </a:lnTo>
                <a:lnTo>
                  <a:pt x="182" y="237"/>
                </a:lnTo>
                <a:lnTo>
                  <a:pt x="182" y="237"/>
                </a:lnTo>
                <a:lnTo>
                  <a:pt x="189" y="234"/>
                </a:lnTo>
                <a:lnTo>
                  <a:pt x="194" y="233"/>
                </a:lnTo>
                <a:lnTo>
                  <a:pt x="194" y="233"/>
                </a:lnTo>
                <a:lnTo>
                  <a:pt x="194" y="233"/>
                </a:lnTo>
                <a:lnTo>
                  <a:pt x="194" y="242"/>
                </a:lnTo>
                <a:lnTo>
                  <a:pt x="195" y="264"/>
                </a:lnTo>
                <a:lnTo>
                  <a:pt x="195" y="289"/>
                </a:lnTo>
                <a:lnTo>
                  <a:pt x="195" y="298"/>
                </a:lnTo>
                <a:lnTo>
                  <a:pt x="194" y="304"/>
                </a:lnTo>
                <a:lnTo>
                  <a:pt x="194" y="304"/>
                </a:lnTo>
                <a:lnTo>
                  <a:pt x="190" y="319"/>
                </a:lnTo>
                <a:lnTo>
                  <a:pt x="185" y="343"/>
                </a:lnTo>
                <a:lnTo>
                  <a:pt x="178" y="375"/>
                </a:lnTo>
                <a:lnTo>
                  <a:pt x="178" y="375"/>
                </a:lnTo>
                <a:lnTo>
                  <a:pt x="139" y="356"/>
                </a:lnTo>
                <a:lnTo>
                  <a:pt x="139" y="356"/>
                </a:lnTo>
                <a:lnTo>
                  <a:pt x="112" y="332"/>
                </a:lnTo>
                <a:lnTo>
                  <a:pt x="87" y="311"/>
                </a:lnTo>
                <a:lnTo>
                  <a:pt x="99" y="304"/>
                </a:lnTo>
                <a:lnTo>
                  <a:pt x="99" y="296"/>
                </a:lnTo>
                <a:lnTo>
                  <a:pt x="32" y="249"/>
                </a:lnTo>
                <a:lnTo>
                  <a:pt x="23" y="249"/>
                </a:lnTo>
                <a:lnTo>
                  <a:pt x="4" y="261"/>
                </a:lnTo>
                <a:lnTo>
                  <a:pt x="4" y="261"/>
                </a:lnTo>
                <a:lnTo>
                  <a:pt x="1" y="264"/>
                </a:lnTo>
                <a:lnTo>
                  <a:pt x="0" y="267"/>
                </a:lnTo>
                <a:lnTo>
                  <a:pt x="0" y="268"/>
                </a:lnTo>
                <a:lnTo>
                  <a:pt x="0" y="268"/>
                </a:lnTo>
                <a:lnTo>
                  <a:pt x="13" y="280"/>
                </a:lnTo>
                <a:lnTo>
                  <a:pt x="23" y="292"/>
                </a:lnTo>
                <a:lnTo>
                  <a:pt x="23" y="292"/>
                </a:lnTo>
                <a:lnTo>
                  <a:pt x="13" y="293"/>
                </a:lnTo>
                <a:lnTo>
                  <a:pt x="6" y="294"/>
                </a:lnTo>
                <a:lnTo>
                  <a:pt x="5" y="296"/>
                </a:lnTo>
                <a:lnTo>
                  <a:pt x="4" y="296"/>
                </a:lnTo>
                <a:lnTo>
                  <a:pt x="4" y="296"/>
                </a:lnTo>
                <a:lnTo>
                  <a:pt x="5" y="300"/>
                </a:lnTo>
                <a:lnTo>
                  <a:pt x="6" y="302"/>
                </a:lnTo>
                <a:lnTo>
                  <a:pt x="8" y="304"/>
                </a:lnTo>
                <a:lnTo>
                  <a:pt x="15" y="307"/>
                </a:lnTo>
                <a:lnTo>
                  <a:pt x="15" y="307"/>
                </a:lnTo>
                <a:lnTo>
                  <a:pt x="17" y="324"/>
                </a:lnTo>
                <a:lnTo>
                  <a:pt x="19" y="339"/>
                </a:lnTo>
                <a:lnTo>
                  <a:pt x="21" y="344"/>
                </a:lnTo>
                <a:lnTo>
                  <a:pt x="23" y="348"/>
                </a:lnTo>
                <a:lnTo>
                  <a:pt x="23" y="348"/>
                </a:lnTo>
                <a:lnTo>
                  <a:pt x="28" y="349"/>
                </a:lnTo>
                <a:lnTo>
                  <a:pt x="34" y="350"/>
                </a:lnTo>
                <a:lnTo>
                  <a:pt x="45" y="352"/>
                </a:lnTo>
                <a:lnTo>
                  <a:pt x="60" y="352"/>
                </a:lnTo>
                <a:lnTo>
                  <a:pt x="60" y="352"/>
                </a:lnTo>
                <a:lnTo>
                  <a:pt x="147" y="414"/>
                </a:lnTo>
                <a:lnTo>
                  <a:pt x="147" y="414"/>
                </a:lnTo>
                <a:lnTo>
                  <a:pt x="155" y="422"/>
                </a:lnTo>
                <a:lnTo>
                  <a:pt x="155" y="422"/>
                </a:lnTo>
                <a:lnTo>
                  <a:pt x="146" y="486"/>
                </a:lnTo>
                <a:lnTo>
                  <a:pt x="138" y="536"/>
                </a:lnTo>
                <a:lnTo>
                  <a:pt x="135" y="568"/>
                </a:lnTo>
                <a:lnTo>
                  <a:pt x="135" y="568"/>
                </a:lnTo>
                <a:lnTo>
                  <a:pt x="135" y="579"/>
                </a:lnTo>
                <a:lnTo>
                  <a:pt x="138" y="590"/>
                </a:lnTo>
                <a:lnTo>
                  <a:pt x="144" y="614"/>
                </a:lnTo>
                <a:lnTo>
                  <a:pt x="151" y="632"/>
                </a:lnTo>
                <a:lnTo>
                  <a:pt x="155" y="640"/>
                </a:lnTo>
                <a:lnTo>
                  <a:pt x="155" y="640"/>
                </a:lnTo>
                <a:lnTo>
                  <a:pt x="159" y="639"/>
                </a:lnTo>
                <a:lnTo>
                  <a:pt x="167" y="637"/>
                </a:lnTo>
                <a:lnTo>
                  <a:pt x="178" y="636"/>
                </a:lnTo>
                <a:lnTo>
                  <a:pt x="178" y="636"/>
                </a:lnTo>
                <a:lnTo>
                  <a:pt x="178" y="661"/>
                </a:lnTo>
                <a:lnTo>
                  <a:pt x="177" y="717"/>
                </a:lnTo>
                <a:lnTo>
                  <a:pt x="176" y="749"/>
                </a:lnTo>
                <a:lnTo>
                  <a:pt x="174" y="781"/>
                </a:lnTo>
                <a:lnTo>
                  <a:pt x="170" y="807"/>
                </a:lnTo>
                <a:lnTo>
                  <a:pt x="169" y="817"/>
                </a:lnTo>
                <a:lnTo>
                  <a:pt x="167" y="825"/>
                </a:lnTo>
                <a:lnTo>
                  <a:pt x="167" y="825"/>
                </a:lnTo>
                <a:lnTo>
                  <a:pt x="161" y="843"/>
                </a:lnTo>
                <a:lnTo>
                  <a:pt x="156" y="872"/>
                </a:lnTo>
                <a:lnTo>
                  <a:pt x="144" y="942"/>
                </a:lnTo>
                <a:lnTo>
                  <a:pt x="135" y="1006"/>
                </a:lnTo>
                <a:lnTo>
                  <a:pt x="131" y="1034"/>
                </a:lnTo>
                <a:lnTo>
                  <a:pt x="131" y="1034"/>
                </a:lnTo>
                <a:lnTo>
                  <a:pt x="130" y="1056"/>
                </a:lnTo>
                <a:lnTo>
                  <a:pt x="130" y="1101"/>
                </a:lnTo>
                <a:lnTo>
                  <a:pt x="130" y="1147"/>
                </a:lnTo>
                <a:lnTo>
                  <a:pt x="131" y="1168"/>
                </a:lnTo>
                <a:lnTo>
                  <a:pt x="131" y="1168"/>
                </a:lnTo>
                <a:lnTo>
                  <a:pt x="131" y="1170"/>
                </a:lnTo>
                <a:lnTo>
                  <a:pt x="131" y="1174"/>
                </a:lnTo>
                <a:lnTo>
                  <a:pt x="131" y="1180"/>
                </a:lnTo>
                <a:lnTo>
                  <a:pt x="99" y="1200"/>
                </a:lnTo>
                <a:lnTo>
                  <a:pt x="99" y="1200"/>
                </a:lnTo>
                <a:lnTo>
                  <a:pt x="71" y="1208"/>
                </a:lnTo>
                <a:lnTo>
                  <a:pt x="71" y="1208"/>
                </a:lnTo>
                <a:lnTo>
                  <a:pt x="68" y="1211"/>
                </a:lnTo>
                <a:lnTo>
                  <a:pt x="61" y="1216"/>
                </a:lnTo>
                <a:lnTo>
                  <a:pt x="55" y="1225"/>
                </a:lnTo>
                <a:lnTo>
                  <a:pt x="53" y="1230"/>
                </a:lnTo>
                <a:lnTo>
                  <a:pt x="52" y="1236"/>
                </a:lnTo>
                <a:lnTo>
                  <a:pt x="52" y="1236"/>
                </a:lnTo>
                <a:lnTo>
                  <a:pt x="52" y="1240"/>
                </a:lnTo>
                <a:lnTo>
                  <a:pt x="53" y="1243"/>
                </a:lnTo>
                <a:lnTo>
                  <a:pt x="56" y="1246"/>
                </a:lnTo>
                <a:lnTo>
                  <a:pt x="58" y="1249"/>
                </a:lnTo>
                <a:lnTo>
                  <a:pt x="65" y="1251"/>
                </a:lnTo>
                <a:lnTo>
                  <a:pt x="68" y="1251"/>
                </a:lnTo>
                <a:lnTo>
                  <a:pt x="68" y="1251"/>
                </a:lnTo>
                <a:lnTo>
                  <a:pt x="234" y="1243"/>
                </a:lnTo>
                <a:lnTo>
                  <a:pt x="234" y="1243"/>
                </a:lnTo>
                <a:lnTo>
                  <a:pt x="241" y="1243"/>
                </a:lnTo>
                <a:lnTo>
                  <a:pt x="246" y="1241"/>
                </a:lnTo>
                <a:lnTo>
                  <a:pt x="250" y="1238"/>
                </a:lnTo>
                <a:lnTo>
                  <a:pt x="254" y="1236"/>
                </a:lnTo>
                <a:lnTo>
                  <a:pt x="254" y="1236"/>
                </a:lnTo>
                <a:lnTo>
                  <a:pt x="256" y="1232"/>
                </a:lnTo>
                <a:lnTo>
                  <a:pt x="259" y="1225"/>
                </a:lnTo>
                <a:lnTo>
                  <a:pt x="262" y="1220"/>
                </a:lnTo>
                <a:lnTo>
                  <a:pt x="262" y="1220"/>
                </a:lnTo>
                <a:lnTo>
                  <a:pt x="311" y="1223"/>
                </a:lnTo>
                <a:lnTo>
                  <a:pt x="346" y="1224"/>
                </a:lnTo>
                <a:lnTo>
                  <a:pt x="365" y="1224"/>
                </a:lnTo>
                <a:lnTo>
                  <a:pt x="365" y="1224"/>
                </a:lnTo>
                <a:lnTo>
                  <a:pt x="366" y="1221"/>
                </a:lnTo>
                <a:lnTo>
                  <a:pt x="366" y="1217"/>
                </a:lnTo>
                <a:lnTo>
                  <a:pt x="363" y="1207"/>
                </a:lnTo>
                <a:lnTo>
                  <a:pt x="357" y="1193"/>
                </a:lnTo>
                <a:lnTo>
                  <a:pt x="376" y="1180"/>
                </a:lnTo>
                <a:lnTo>
                  <a:pt x="376" y="1180"/>
                </a:lnTo>
                <a:lnTo>
                  <a:pt x="370" y="1146"/>
                </a:lnTo>
                <a:lnTo>
                  <a:pt x="361" y="1109"/>
                </a:lnTo>
                <a:lnTo>
                  <a:pt x="361" y="1109"/>
                </a:lnTo>
                <a:lnTo>
                  <a:pt x="359" y="1107"/>
                </a:lnTo>
                <a:lnTo>
                  <a:pt x="356" y="1104"/>
                </a:lnTo>
                <a:lnTo>
                  <a:pt x="354" y="1096"/>
                </a:lnTo>
                <a:lnTo>
                  <a:pt x="353" y="1082"/>
                </a:lnTo>
                <a:lnTo>
                  <a:pt x="353" y="1082"/>
                </a:lnTo>
                <a:lnTo>
                  <a:pt x="353" y="979"/>
                </a:lnTo>
                <a:lnTo>
                  <a:pt x="353" y="895"/>
                </a:lnTo>
                <a:lnTo>
                  <a:pt x="353" y="734"/>
                </a:lnTo>
                <a:lnTo>
                  <a:pt x="353" y="734"/>
                </a:lnTo>
                <a:lnTo>
                  <a:pt x="354" y="727"/>
                </a:lnTo>
                <a:lnTo>
                  <a:pt x="358" y="719"/>
                </a:lnTo>
                <a:lnTo>
                  <a:pt x="365" y="706"/>
                </a:lnTo>
                <a:lnTo>
                  <a:pt x="365" y="706"/>
                </a:lnTo>
                <a:lnTo>
                  <a:pt x="370" y="697"/>
                </a:lnTo>
                <a:lnTo>
                  <a:pt x="374" y="683"/>
                </a:lnTo>
                <a:lnTo>
                  <a:pt x="383" y="648"/>
                </a:lnTo>
                <a:lnTo>
                  <a:pt x="393" y="603"/>
                </a:lnTo>
                <a:lnTo>
                  <a:pt x="393" y="603"/>
                </a:lnTo>
                <a:lnTo>
                  <a:pt x="396" y="602"/>
                </a:lnTo>
                <a:lnTo>
                  <a:pt x="401" y="599"/>
                </a:lnTo>
                <a:lnTo>
                  <a:pt x="401" y="599"/>
                </a:lnTo>
                <a:lnTo>
                  <a:pt x="401" y="572"/>
                </a:lnTo>
                <a:lnTo>
                  <a:pt x="401" y="511"/>
                </a:lnTo>
                <a:lnTo>
                  <a:pt x="401" y="418"/>
                </a:lnTo>
                <a:lnTo>
                  <a:pt x="401" y="418"/>
                </a:lnTo>
                <a:lnTo>
                  <a:pt x="399" y="396"/>
                </a:lnTo>
                <a:lnTo>
                  <a:pt x="393" y="352"/>
                </a:lnTo>
                <a:lnTo>
                  <a:pt x="384" y="288"/>
                </a:lnTo>
                <a:lnTo>
                  <a:pt x="349" y="173"/>
                </a:lnTo>
                <a:lnTo>
                  <a:pt x="306" y="138"/>
                </a:lnTo>
                <a:lnTo>
                  <a:pt x="306" y="138"/>
                </a:lnTo>
                <a:lnTo>
                  <a:pt x="289" y="111"/>
                </a:lnTo>
                <a:lnTo>
                  <a:pt x="289" y="111"/>
                </a:lnTo>
                <a:lnTo>
                  <a:pt x="286" y="109"/>
                </a:lnTo>
                <a:lnTo>
                  <a:pt x="280" y="109"/>
                </a:lnTo>
                <a:lnTo>
                  <a:pt x="270" y="111"/>
                </a:lnTo>
                <a:lnTo>
                  <a:pt x="270" y="111"/>
                </a:lnTo>
                <a:lnTo>
                  <a:pt x="254" y="95"/>
                </a:lnTo>
                <a:lnTo>
                  <a:pt x="254" y="95"/>
                </a:lnTo>
                <a:lnTo>
                  <a:pt x="255" y="94"/>
                </a:lnTo>
                <a:lnTo>
                  <a:pt x="258" y="92"/>
                </a:lnTo>
                <a:lnTo>
                  <a:pt x="262" y="91"/>
                </a:lnTo>
                <a:lnTo>
                  <a:pt x="250" y="75"/>
                </a:lnTo>
                <a:lnTo>
                  <a:pt x="270" y="75"/>
                </a:lnTo>
                <a:lnTo>
                  <a:pt x="270" y="75"/>
                </a:lnTo>
                <a:lnTo>
                  <a:pt x="258" y="68"/>
                </a:lnTo>
                <a:lnTo>
                  <a:pt x="246" y="58"/>
                </a:lnTo>
                <a:lnTo>
                  <a:pt x="246" y="58"/>
                </a:lnTo>
                <a:lnTo>
                  <a:pt x="230" y="39"/>
                </a:lnTo>
                <a:lnTo>
                  <a:pt x="227" y="27"/>
                </a:lnTo>
                <a:lnTo>
                  <a:pt x="211" y="27"/>
                </a:lnTo>
                <a:lnTo>
                  <a:pt x="170" y="4"/>
                </a:lnTo>
                <a:lnTo>
                  <a:pt x="170" y="4"/>
                </a:lnTo>
                <a:lnTo>
                  <a:pt x="151" y="0"/>
                </a:lnTo>
                <a:lnTo>
                  <a:pt x="151" y="0"/>
                </a:lnTo>
                <a:lnTo>
                  <a:pt x="147" y="0"/>
                </a:lnTo>
                <a:lnTo>
                  <a:pt x="142" y="2"/>
                </a:lnTo>
                <a:lnTo>
                  <a:pt x="127" y="9"/>
                </a:lnTo>
                <a:lnTo>
                  <a:pt x="111" y="19"/>
                </a:lnTo>
                <a:lnTo>
                  <a:pt x="111" y="19"/>
                </a:lnTo>
                <a:lnTo>
                  <a:pt x="103" y="27"/>
                </a:lnTo>
                <a:lnTo>
                  <a:pt x="96" y="34"/>
                </a:lnTo>
                <a:lnTo>
                  <a:pt x="91" y="39"/>
                </a:lnTo>
                <a:lnTo>
                  <a:pt x="91" y="39"/>
                </a:lnTo>
                <a:lnTo>
                  <a:pt x="81" y="57"/>
                </a:lnTo>
                <a:lnTo>
                  <a:pt x="74" y="68"/>
                </a:lnTo>
                <a:lnTo>
                  <a:pt x="73" y="72"/>
                </a:lnTo>
                <a:lnTo>
                  <a:pt x="71" y="75"/>
                </a:lnTo>
                <a:lnTo>
                  <a:pt x="71" y="75"/>
                </a:lnTo>
                <a:lnTo>
                  <a:pt x="71" y="88"/>
                </a:lnTo>
                <a:lnTo>
                  <a:pt x="71" y="95"/>
                </a:lnTo>
                <a:lnTo>
                  <a:pt x="71" y="99"/>
                </a:lnTo>
                <a:lnTo>
                  <a:pt x="71" y="99"/>
                </a:lnTo>
                <a:lnTo>
                  <a:pt x="83" y="111"/>
                </a:lnTo>
                <a:lnTo>
                  <a:pt x="83" y="122"/>
                </a:lnTo>
                <a:lnTo>
                  <a:pt x="87" y="118"/>
                </a:lnTo>
                <a:lnTo>
                  <a:pt x="103" y="126"/>
                </a:lnTo>
                <a:lnTo>
                  <a:pt x="103" y="126"/>
                </a:lnTo>
                <a:lnTo>
                  <a:pt x="113" y="131"/>
                </a:lnTo>
                <a:lnTo>
                  <a:pt x="120" y="135"/>
                </a:lnTo>
                <a:lnTo>
                  <a:pt x="124" y="138"/>
                </a:lnTo>
                <a:lnTo>
                  <a:pt x="124" y="138"/>
                </a:lnTo>
                <a:lnTo>
                  <a:pt x="125" y="150"/>
                </a:lnTo>
                <a:lnTo>
                  <a:pt x="127" y="161"/>
                </a:lnTo>
                <a:lnTo>
                  <a:pt x="127" y="161"/>
                </a:lnTo>
                <a:lnTo>
                  <a:pt x="127" y="163"/>
                </a:lnTo>
                <a:lnTo>
                  <a:pt x="129" y="163"/>
                </a:lnTo>
                <a:lnTo>
                  <a:pt x="134" y="160"/>
                </a:lnTo>
                <a:lnTo>
                  <a:pt x="139" y="158"/>
                </a:lnTo>
                <a:lnTo>
                  <a:pt x="139" y="158"/>
                </a:lnTo>
                <a:lnTo>
                  <a:pt x="148" y="160"/>
                </a:lnTo>
                <a:lnTo>
                  <a:pt x="155" y="163"/>
                </a:lnTo>
                <a:lnTo>
                  <a:pt x="157" y="164"/>
                </a:lnTo>
                <a:lnTo>
                  <a:pt x="159" y="165"/>
                </a:lnTo>
                <a:lnTo>
                  <a:pt x="159" y="165"/>
                </a:lnTo>
                <a:lnTo>
                  <a:pt x="161" y="169"/>
                </a:lnTo>
                <a:lnTo>
                  <a:pt x="164" y="173"/>
                </a:lnTo>
                <a:lnTo>
                  <a:pt x="170" y="177"/>
                </a:lnTo>
                <a:lnTo>
                  <a:pt x="170" y="177"/>
                </a:lnTo>
                <a:lnTo>
                  <a:pt x="176" y="176"/>
                </a:lnTo>
                <a:lnTo>
                  <a:pt x="185" y="172"/>
                </a:lnTo>
                <a:lnTo>
                  <a:pt x="198" y="165"/>
                </a:lnTo>
                <a:lnTo>
                  <a:pt x="198" y="16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4DF4E24F-8D58-4577-AD32-10240CFCFE62}"/>
              </a:ext>
            </a:extLst>
          </p:cNvPr>
          <p:cNvSpPr>
            <a:spLocks/>
          </p:cNvSpPr>
          <p:nvPr/>
        </p:nvSpPr>
        <p:spPr bwMode="auto">
          <a:xfrm>
            <a:off x="4717478" y="2634763"/>
            <a:ext cx="505551" cy="1786355"/>
          </a:xfrm>
          <a:custGeom>
            <a:avLst/>
            <a:gdLst>
              <a:gd name="T0" fmla="*/ 48 w 448"/>
              <a:gd name="T1" fmla="*/ 152 h 1583"/>
              <a:gd name="T2" fmla="*/ 12 w 448"/>
              <a:gd name="T3" fmla="*/ 154 h 1583"/>
              <a:gd name="T4" fmla="*/ 38 w 448"/>
              <a:gd name="T5" fmla="*/ 232 h 1583"/>
              <a:gd name="T6" fmla="*/ 32 w 448"/>
              <a:gd name="T7" fmla="*/ 250 h 1583"/>
              <a:gd name="T8" fmla="*/ 54 w 448"/>
              <a:gd name="T9" fmla="*/ 284 h 1583"/>
              <a:gd name="T10" fmla="*/ 114 w 448"/>
              <a:gd name="T11" fmla="*/ 320 h 1583"/>
              <a:gd name="T12" fmla="*/ 110 w 448"/>
              <a:gd name="T13" fmla="*/ 348 h 1583"/>
              <a:gd name="T14" fmla="*/ 48 w 448"/>
              <a:gd name="T15" fmla="*/ 502 h 1583"/>
              <a:gd name="T16" fmla="*/ 34 w 448"/>
              <a:gd name="T17" fmla="*/ 590 h 1583"/>
              <a:gd name="T18" fmla="*/ 46 w 448"/>
              <a:gd name="T19" fmla="*/ 622 h 1583"/>
              <a:gd name="T20" fmla="*/ 58 w 448"/>
              <a:gd name="T21" fmla="*/ 638 h 1583"/>
              <a:gd name="T22" fmla="*/ 86 w 448"/>
              <a:gd name="T23" fmla="*/ 636 h 1583"/>
              <a:gd name="T24" fmla="*/ 78 w 448"/>
              <a:gd name="T25" fmla="*/ 688 h 1583"/>
              <a:gd name="T26" fmla="*/ 50 w 448"/>
              <a:gd name="T27" fmla="*/ 915 h 1583"/>
              <a:gd name="T28" fmla="*/ 46 w 448"/>
              <a:gd name="T29" fmla="*/ 943 h 1583"/>
              <a:gd name="T30" fmla="*/ 52 w 448"/>
              <a:gd name="T31" fmla="*/ 1177 h 1583"/>
              <a:gd name="T32" fmla="*/ 46 w 448"/>
              <a:gd name="T33" fmla="*/ 1333 h 1583"/>
              <a:gd name="T34" fmla="*/ 68 w 448"/>
              <a:gd name="T35" fmla="*/ 1359 h 1583"/>
              <a:gd name="T36" fmla="*/ 112 w 448"/>
              <a:gd name="T37" fmla="*/ 1483 h 1583"/>
              <a:gd name="T38" fmla="*/ 96 w 448"/>
              <a:gd name="T39" fmla="*/ 1485 h 1583"/>
              <a:gd name="T40" fmla="*/ 66 w 448"/>
              <a:gd name="T41" fmla="*/ 1525 h 1583"/>
              <a:gd name="T42" fmla="*/ 16 w 448"/>
              <a:gd name="T43" fmla="*/ 1535 h 1583"/>
              <a:gd name="T44" fmla="*/ 0 w 448"/>
              <a:gd name="T45" fmla="*/ 1547 h 1583"/>
              <a:gd name="T46" fmla="*/ 22 w 448"/>
              <a:gd name="T47" fmla="*/ 1575 h 1583"/>
              <a:gd name="T48" fmla="*/ 84 w 448"/>
              <a:gd name="T49" fmla="*/ 1581 h 1583"/>
              <a:gd name="T50" fmla="*/ 162 w 448"/>
              <a:gd name="T51" fmla="*/ 1579 h 1583"/>
              <a:gd name="T52" fmla="*/ 234 w 448"/>
              <a:gd name="T53" fmla="*/ 1565 h 1583"/>
              <a:gd name="T54" fmla="*/ 294 w 448"/>
              <a:gd name="T55" fmla="*/ 1561 h 1583"/>
              <a:gd name="T56" fmla="*/ 316 w 448"/>
              <a:gd name="T57" fmla="*/ 1521 h 1583"/>
              <a:gd name="T58" fmla="*/ 298 w 448"/>
              <a:gd name="T59" fmla="*/ 1475 h 1583"/>
              <a:gd name="T60" fmla="*/ 366 w 448"/>
              <a:gd name="T61" fmla="*/ 1349 h 1583"/>
              <a:gd name="T62" fmla="*/ 364 w 448"/>
              <a:gd name="T63" fmla="*/ 1289 h 1583"/>
              <a:gd name="T64" fmla="*/ 358 w 448"/>
              <a:gd name="T65" fmla="*/ 1209 h 1583"/>
              <a:gd name="T66" fmla="*/ 392 w 448"/>
              <a:gd name="T67" fmla="*/ 1011 h 1583"/>
              <a:gd name="T68" fmla="*/ 436 w 448"/>
              <a:gd name="T69" fmla="*/ 955 h 1583"/>
              <a:gd name="T70" fmla="*/ 448 w 448"/>
              <a:gd name="T71" fmla="*/ 933 h 1583"/>
              <a:gd name="T72" fmla="*/ 392 w 448"/>
              <a:gd name="T73" fmla="*/ 746 h 1583"/>
              <a:gd name="T74" fmla="*/ 394 w 448"/>
              <a:gd name="T75" fmla="*/ 602 h 1583"/>
              <a:gd name="T76" fmla="*/ 430 w 448"/>
              <a:gd name="T77" fmla="*/ 542 h 1583"/>
              <a:gd name="T78" fmla="*/ 426 w 448"/>
              <a:gd name="T79" fmla="*/ 462 h 1583"/>
              <a:gd name="T80" fmla="*/ 408 w 448"/>
              <a:gd name="T81" fmla="*/ 310 h 1583"/>
              <a:gd name="T82" fmla="*/ 374 w 448"/>
              <a:gd name="T83" fmla="*/ 184 h 1583"/>
              <a:gd name="T84" fmla="*/ 388 w 448"/>
              <a:gd name="T85" fmla="*/ 146 h 1583"/>
              <a:gd name="T86" fmla="*/ 412 w 448"/>
              <a:gd name="T87" fmla="*/ 108 h 1583"/>
              <a:gd name="T88" fmla="*/ 420 w 448"/>
              <a:gd name="T89" fmla="*/ 52 h 1583"/>
              <a:gd name="T90" fmla="*/ 388 w 448"/>
              <a:gd name="T91" fmla="*/ 10 h 1583"/>
              <a:gd name="T92" fmla="*/ 348 w 448"/>
              <a:gd name="T93" fmla="*/ 4 h 1583"/>
              <a:gd name="T94" fmla="*/ 320 w 448"/>
              <a:gd name="T95" fmla="*/ 16 h 1583"/>
              <a:gd name="T96" fmla="*/ 266 w 448"/>
              <a:gd name="T97" fmla="*/ 22 h 1583"/>
              <a:gd name="T98" fmla="*/ 226 w 448"/>
              <a:gd name="T99" fmla="*/ 46 h 1583"/>
              <a:gd name="T100" fmla="*/ 202 w 448"/>
              <a:gd name="T101" fmla="*/ 84 h 1583"/>
              <a:gd name="T102" fmla="*/ 158 w 448"/>
              <a:gd name="T103" fmla="*/ 242 h 1583"/>
              <a:gd name="T104" fmla="*/ 114 w 448"/>
              <a:gd name="T105" fmla="*/ 222 h 1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8" h="1583">
                <a:moveTo>
                  <a:pt x="82" y="218"/>
                </a:moveTo>
                <a:lnTo>
                  <a:pt x="82" y="218"/>
                </a:lnTo>
                <a:lnTo>
                  <a:pt x="68" y="186"/>
                </a:lnTo>
                <a:lnTo>
                  <a:pt x="56" y="164"/>
                </a:lnTo>
                <a:lnTo>
                  <a:pt x="48" y="152"/>
                </a:lnTo>
                <a:lnTo>
                  <a:pt x="48" y="152"/>
                </a:lnTo>
                <a:lnTo>
                  <a:pt x="42" y="150"/>
                </a:lnTo>
                <a:lnTo>
                  <a:pt x="28" y="152"/>
                </a:lnTo>
                <a:lnTo>
                  <a:pt x="12" y="154"/>
                </a:lnTo>
                <a:lnTo>
                  <a:pt x="12" y="154"/>
                </a:lnTo>
                <a:lnTo>
                  <a:pt x="8" y="166"/>
                </a:lnTo>
                <a:lnTo>
                  <a:pt x="8" y="166"/>
                </a:lnTo>
                <a:lnTo>
                  <a:pt x="12" y="178"/>
                </a:lnTo>
                <a:lnTo>
                  <a:pt x="22" y="200"/>
                </a:lnTo>
                <a:lnTo>
                  <a:pt x="38" y="232"/>
                </a:lnTo>
                <a:lnTo>
                  <a:pt x="38" y="232"/>
                </a:lnTo>
                <a:lnTo>
                  <a:pt x="36" y="236"/>
                </a:lnTo>
                <a:lnTo>
                  <a:pt x="32" y="242"/>
                </a:lnTo>
                <a:lnTo>
                  <a:pt x="32" y="242"/>
                </a:lnTo>
                <a:lnTo>
                  <a:pt x="32" y="250"/>
                </a:lnTo>
                <a:lnTo>
                  <a:pt x="32" y="262"/>
                </a:lnTo>
                <a:lnTo>
                  <a:pt x="32" y="262"/>
                </a:lnTo>
                <a:lnTo>
                  <a:pt x="36" y="268"/>
                </a:lnTo>
                <a:lnTo>
                  <a:pt x="44" y="274"/>
                </a:lnTo>
                <a:lnTo>
                  <a:pt x="54" y="284"/>
                </a:lnTo>
                <a:lnTo>
                  <a:pt x="54" y="284"/>
                </a:lnTo>
                <a:lnTo>
                  <a:pt x="62" y="292"/>
                </a:lnTo>
                <a:lnTo>
                  <a:pt x="70" y="298"/>
                </a:lnTo>
                <a:lnTo>
                  <a:pt x="114" y="320"/>
                </a:lnTo>
                <a:lnTo>
                  <a:pt x="114" y="320"/>
                </a:lnTo>
                <a:lnTo>
                  <a:pt x="114" y="322"/>
                </a:lnTo>
                <a:lnTo>
                  <a:pt x="116" y="328"/>
                </a:lnTo>
                <a:lnTo>
                  <a:pt x="116" y="336"/>
                </a:lnTo>
                <a:lnTo>
                  <a:pt x="110" y="348"/>
                </a:lnTo>
                <a:lnTo>
                  <a:pt x="110" y="348"/>
                </a:lnTo>
                <a:lnTo>
                  <a:pt x="104" y="360"/>
                </a:lnTo>
                <a:lnTo>
                  <a:pt x="100" y="374"/>
                </a:lnTo>
                <a:lnTo>
                  <a:pt x="96" y="392"/>
                </a:lnTo>
                <a:lnTo>
                  <a:pt x="96" y="392"/>
                </a:lnTo>
                <a:lnTo>
                  <a:pt x="48" y="502"/>
                </a:lnTo>
                <a:lnTo>
                  <a:pt x="48" y="502"/>
                </a:lnTo>
                <a:lnTo>
                  <a:pt x="42" y="520"/>
                </a:lnTo>
                <a:lnTo>
                  <a:pt x="38" y="544"/>
                </a:lnTo>
                <a:lnTo>
                  <a:pt x="36" y="568"/>
                </a:lnTo>
                <a:lnTo>
                  <a:pt x="34" y="590"/>
                </a:lnTo>
                <a:lnTo>
                  <a:pt x="34" y="590"/>
                </a:lnTo>
                <a:lnTo>
                  <a:pt x="38" y="604"/>
                </a:lnTo>
                <a:lnTo>
                  <a:pt x="42" y="614"/>
                </a:lnTo>
                <a:lnTo>
                  <a:pt x="46" y="622"/>
                </a:lnTo>
                <a:lnTo>
                  <a:pt x="46" y="622"/>
                </a:lnTo>
                <a:lnTo>
                  <a:pt x="48" y="628"/>
                </a:lnTo>
                <a:lnTo>
                  <a:pt x="50" y="634"/>
                </a:lnTo>
                <a:lnTo>
                  <a:pt x="52" y="638"/>
                </a:lnTo>
                <a:lnTo>
                  <a:pt x="52" y="638"/>
                </a:lnTo>
                <a:lnTo>
                  <a:pt x="58" y="638"/>
                </a:lnTo>
                <a:lnTo>
                  <a:pt x="66" y="640"/>
                </a:lnTo>
                <a:lnTo>
                  <a:pt x="74" y="640"/>
                </a:lnTo>
                <a:lnTo>
                  <a:pt x="80" y="638"/>
                </a:lnTo>
                <a:lnTo>
                  <a:pt x="80" y="638"/>
                </a:lnTo>
                <a:lnTo>
                  <a:pt x="86" y="636"/>
                </a:lnTo>
                <a:lnTo>
                  <a:pt x="90" y="636"/>
                </a:lnTo>
                <a:lnTo>
                  <a:pt x="90" y="636"/>
                </a:lnTo>
                <a:lnTo>
                  <a:pt x="84" y="650"/>
                </a:lnTo>
                <a:lnTo>
                  <a:pt x="80" y="666"/>
                </a:lnTo>
                <a:lnTo>
                  <a:pt x="78" y="688"/>
                </a:lnTo>
                <a:lnTo>
                  <a:pt x="78" y="688"/>
                </a:lnTo>
                <a:lnTo>
                  <a:pt x="64" y="804"/>
                </a:lnTo>
                <a:lnTo>
                  <a:pt x="56" y="873"/>
                </a:lnTo>
                <a:lnTo>
                  <a:pt x="52" y="899"/>
                </a:lnTo>
                <a:lnTo>
                  <a:pt x="50" y="915"/>
                </a:lnTo>
                <a:lnTo>
                  <a:pt x="50" y="915"/>
                </a:lnTo>
                <a:lnTo>
                  <a:pt x="46" y="929"/>
                </a:lnTo>
                <a:lnTo>
                  <a:pt x="46" y="939"/>
                </a:lnTo>
                <a:lnTo>
                  <a:pt x="46" y="943"/>
                </a:lnTo>
                <a:lnTo>
                  <a:pt x="46" y="943"/>
                </a:lnTo>
                <a:lnTo>
                  <a:pt x="68" y="953"/>
                </a:lnTo>
                <a:lnTo>
                  <a:pt x="68" y="953"/>
                </a:lnTo>
                <a:lnTo>
                  <a:pt x="58" y="1047"/>
                </a:lnTo>
                <a:lnTo>
                  <a:pt x="54" y="1121"/>
                </a:lnTo>
                <a:lnTo>
                  <a:pt x="52" y="1177"/>
                </a:lnTo>
                <a:lnTo>
                  <a:pt x="52" y="1177"/>
                </a:lnTo>
                <a:lnTo>
                  <a:pt x="50" y="1227"/>
                </a:lnTo>
                <a:lnTo>
                  <a:pt x="46" y="1283"/>
                </a:lnTo>
                <a:lnTo>
                  <a:pt x="44" y="1311"/>
                </a:lnTo>
                <a:lnTo>
                  <a:pt x="46" y="1333"/>
                </a:lnTo>
                <a:lnTo>
                  <a:pt x="48" y="1349"/>
                </a:lnTo>
                <a:lnTo>
                  <a:pt x="48" y="1353"/>
                </a:lnTo>
                <a:lnTo>
                  <a:pt x="52" y="1355"/>
                </a:lnTo>
                <a:lnTo>
                  <a:pt x="52" y="1355"/>
                </a:lnTo>
                <a:lnTo>
                  <a:pt x="68" y="1359"/>
                </a:lnTo>
                <a:lnTo>
                  <a:pt x="86" y="1361"/>
                </a:lnTo>
                <a:lnTo>
                  <a:pt x="110" y="1363"/>
                </a:lnTo>
                <a:lnTo>
                  <a:pt x="136" y="1467"/>
                </a:lnTo>
                <a:lnTo>
                  <a:pt x="112" y="1483"/>
                </a:lnTo>
                <a:lnTo>
                  <a:pt x="112" y="1483"/>
                </a:lnTo>
                <a:lnTo>
                  <a:pt x="110" y="1481"/>
                </a:lnTo>
                <a:lnTo>
                  <a:pt x="102" y="1481"/>
                </a:lnTo>
                <a:lnTo>
                  <a:pt x="102" y="1481"/>
                </a:lnTo>
                <a:lnTo>
                  <a:pt x="100" y="1481"/>
                </a:lnTo>
                <a:lnTo>
                  <a:pt x="96" y="1485"/>
                </a:lnTo>
                <a:lnTo>
                  <a:pt x="86" y="1499"/>
                </a:lnTo>
                <a:lnTo>
                  <a:pt x="74" y="1519"/>
                </a:lnTo>
                <a:lnTo>
                  <a:pt x="74" y="1519"/>
                </a:lnTo>
                <a:lnTo>
                  <a:pt x="70" y="1523"/>
                </a:lnTo>
                <a:lnTo>
                  <a:pt x="66" y="1525"/>
                </a:lnTo>
                <a:lnTo>
                  <a:pt x="56" y="1531"/>
                </a:lnTo>
                <a:lnTo>
                  <a:pt x="56" y="1531"/>
                </a:lnTo>
                <a:lnTo>
                  <a:pt x="46" y="1531"/>
                </a:lnTo>
                <a:lnTo>
                  <a:pt x="32" y="1533"/>
                </a:lnTo>
                <a:lnTo>
                  <a:pt x="16" y="1535"/>
                </a:lnTo>
                <a:lnTo>
                  <a:pt x="10" y="1535"/>
                </a:lnTo>
                <a:lnTo>
                  <a:pt x="4" y="1539"/>
                </a:lnTo>
                <a:lnTo>
                  <a:pt x="4" y="1539"/>
                </a:lnTo>
                <a:lnTo>
                  <a:pt x="2" y="1541"/>
                </a:lnTo>
                <a:lnTo>
                  <a:pt x="0" y="1547"/>
                </a:lnTo>
                <a:lnTo>
                  <a:pt x="0" y="1551"/>
                </a:lnTo>
                <a:lnTo>
                  <a:pt x="2" y="1557"/>
                </a:lnTo>
                <a:lnTo>
                  <a:pt x="12" y="1567"/>
                </a:lnTo>
                <a:lnTo>
                  <a:pt x="22" y="1575"/>
                </a:lnTo>
                <a:lnTo>
                  <a:pt x="22" y="1575"/>
                </a:lnTo>
                <a:lnTo>
                  <a:pt x="36" y="1581"/>
                </a:lnTo>
                <a:lnTo>
                  <a:pt x="50" y="1583"/>
                </a:lnTo>
                <a:lnTo>
                  <a:pt x="66" y="1583"/>
                </a:lnTo>
                <a:lnTo>
                  <a:pt x="84" y="1581"/>
                </a:lnTo>
                <a:lnTo>
                  <a:pt x="84" y="1581"/>
                </a:lnTo>
                <a:lnTo>
                  <a:pt x="104" y="1579"/>
                </a:lnTo>
                <a:lnTo>
                  <a:pt x="128" y="1573"/>
                </a:lnTo>
                <a:lnTo>
                  <a:pt x="156" y="1565"/>
                </a:lnTo>
                <a:lnTo>
                  <a:pt x="162" y="1579"/>
                </a:lnTo>
                <a:lnTo>
                  <a:pt x="162" y="1579"/>
                </a:lnTo>
                <a:lnTo>
                  <a:pt x="226" y="1577"/>
                </a:lnTo>
                <a:lnTo>
                  <a:pt x="226" y="1577"/>
                </a:lnTo>
                <a:lnTo>
                  <a:pt x="230" y="1575"/>
                </a:lnTo>
                <a:lnTo>
                  <a:pt x="232" y="1571"/>
                </a:lnTo>
                <a:lnTo>
                  <a:pt x="234" y="1565"/>
                </a:lnTo>
                <a:lnTo>
                  <a:pt x="234" y="1565"/>
                </a:lnTo>
                <a:lnTo>
                  <a:pt x="260" y="1565"/>
                </a:lnTo>
                <a:lnTo>
                  <a:pt x="280" y="1565"/>
                </a:lnTo>
                <a:lnTo>
                  <a:pt x="294" y="1561"/>
                </a:lnTo>
                <a:lnTo>
                  <a:pt x="294" y="1561"/>
                </a:lnTo>
                <a:lnTo>
                  <a:pt x="302" y="1555"/>
                </a:lnTo>
                <a:lnTo>
                  <a:pt x="310" y="1543"/>
                </a:lnTo>
                <a:lnTo>
                  <a:pt x="316" y="1533"/>
                </a:lnTo>
                <a:lnTo>
                  <a:pt x="316" y="1527"/>
                </a:lnTo>
                <a:lnTo>
                  <a:pt x="316" y="1521"/>
                </a:lnTo>
                <a:lnTo>
                  <a:pt x="316" y="1521"/>
                </a:lnTo>
                <a:lnTo>
                  <a:pt x="312" y="1509"/>
                </a:lnTo>
                <a:lnTo>
                  <a:pt x="306" y="1495"/>
                </a:lnTo>
                <a:lnTo>
                  <a:pt x="298" y="1475"/>
                </a:lnTo>
                <a:lnTo>
                  <a:pt x="298" y="1475"/>
                </a:lnTo>
                <a:lnTo>
                  <a:pt x="334" y="1363"/>
                </a:lnTo>
                <a:lnTo>
                  <a:pt x="334" y="1363"/>
                </a:lnTo>
                <a:lnTo>
                  <a:pt x="362" y="1353"/>
                </a:lnTo>
                <a:lnTo>
                  <a:pt x="362" y="1353"/>
                </a:lnTo>
                <a:lnTo>
                  <a:pt x="366" y="1349"/>
                </a:lnTo>
                <a:lnTo>
                  <a:pt x="372" y="1339"/>
                </a:lnTo>
                <a:lnTo>
                  <a:pt x="380" y="1327"/>
                </a:lnTo>
                <a:lnTo>
                  <a:pt x="380" y="1327"/>
                </a:lnTo>
                <a:lnTo>
                  <a:pt x="374" y="1317"/>
                </a:lnTo>
                <a:lnTo>
                  <a:pt x="364" y="1289"/>
                </a:lnTo>
                <a:lnTo>
                  <a:pt x="360" y="1271"/>
                </a:lnTo>
                <a:lnTo>
                  <a:pt x="356" y="1251"/>
                </a:lnTo>
                <a:lnTo>
                  <a:pt x="356" y="1229"/>
                </a:lnTo>
                <a:lnTo>
                  <a:pt x="358" y="1209"/>
                </a:lnTo>
                <a:lnTo>
                  <a:pt x="358" y="1209"/>
                </a:lnTo>
                <a:lnTo>
                  <a:pt x="378" y="1099"/>
                </a:lnTo>
                <a:lnTo>
                  <a:pt x="388" y="1047"/>
                </a:lnTo>
                <a:lnTo>
                  <a:pt x="390" y="1025"/>
                </a:lnTo>
                <a:lnTo>
                  <a:pt x="392" y="1011"/>
                </a:lnTo>
                <a:lnTo>
                  <a:pt x="392" y="1011"/>
                </a:lnTo>
                <a:lnTo>
                  <a:pt x="388" y="963"/>
                </a:lnTo>
                <a:lnTo>
                  <a:pt x="388" y="963"/>
                </a:lnTo>
                <a:lnTo>
                  <a:pt x="408" y="961"/>
                </a:lnTo>
                <a:lnTo>
                  <a:pt x="424" y="959"/>
                </a:lnTo>
                <a:lnTo>
                  <a:pt x="436" y="955"/>
                </a:lnTo>
                <a:lnTo>
                  <a:pt x="436" y="955"/>
                </a:lnTo>
                <a:lnTo>
                  <a:pt x="442" y="949"/>
                </a:lnTo>
                <a:lnTo>
                  <a:pt x="446" y="943"/>
                </a:lnTo>
                <a:lnTo>
                  <a:pt x="448" y="933"/>
                </a:lnTo>
                <a:lnTo>
                  <a:pt x="448" y="933"/>
                </a:lnTo>
                <a:lnTo>
                  <a:pt x="444" y="905"/>
                </a:lnTo>
                <a:lnTo>
                  <a:pt x="444" y="905"/>
                </a:lnTo>
                <a:lnTo>
                  <a:pt x="418" y="831"/>
                </a:lnTo>
                <a:lnTo>
                  <a:pt x="400" y="772"/>
                </a:lnTo>
                <a:lnTo>
                  <a:pt x="392" y="746"/>
                </a:lnTo>
                <a:lnTo>
                  <a:pt x="390" y="726"/>
                </a:lnTo>
                <a:lnTo>
                  <a:pt x="384" y="606"/>
                </a:lnTo>
                <a:lnTo>
                  <a:pt x="384" y="606"/>
                </a:lnTo>
                <a:lnTo>
                  <a:pt x="390" y="606"/>
                </a:lnTo>
                <a:lnTo>
                  <a:pt x="394" y="602"/>
                </a:lnTo>
                <a:lnTo>
                  <a:pt x="400" y="598"/>
                </a:lnTo>
                <a:lnTo>
                  <a:pt x="408" y="590"/>
                </a:lnTo>
                <a:lnTo>
                  <a:pt x="416" y="578"/>
                </a:lnTo>
                <a:lnTo>
                  <a:pt x="422" y="564"/>
                </a:lnTo>
                <a:lnTo>
                  <a:pt x="430" y="542"/>
                </a:lnTo>
                <a:lnTo>
                  <a:pt x="430" y="542"/>
                </a:lnTo>
                <a:lnTo>
                  <a:pt x="434" y="520"/>
                </a:lnTo>
                <a:lnTo>
                  <a:pt x="434" y="500"/>
                </a:lnTo>
                <a:lnTo>
                  <a:pt x="430" y="480"/>
                </a:lnTo>
                <a:lnTo>
                  <a:pt x="426" y="462"/>
                </a:lnTo>
                <a:lnTo>
                  <a:pt x="416" y="430"/>
                </a:lnTo>
                <a:lnTo>
                  <a:pt x="412" y="418"/>
                </a:lnTo>
                <a:lnTo>
                  <a:pt x="410" y="408"/>
                </a:lnTo>
                <a:lnTo>
                  <a:pt x="410" y="408"/>
                </a:lnTo>
                <a:lnTo>
                  <a:pt x="408" y="310"/>
                </a:lnTo>
                <a:lnTo>
                  <a:pt x="386" y="288"/>
                </a:lnTo>
                <a:lnTo>
                  <a:pt x="364" y="224"/>
                </a:lnTo>
                <a:lnTo>
                  <a:pt x="372" y="186"/>
                </a:lnTo>
                <a:lnTo>
                  <a:pt x="372" y="186"/>
                </a:lnTo>
                <a:lnTo>
                  <a:pt x="374" y="184"/>
                </a:lnTo>
                <a:lnTo>
                  <a:pt x="378" y="180"/>
                </a:lnTo>
                <a:lnTo>
                  <a:pt x="380" y="174"/>
                </a:lnTo>
                <a:lnTo>
                  <a:pt x="380" y="174"/>
                </a:lnTo>
                <a:lnTo>
                  <a:pt x="388" y="146"/>
                </a:lnTo>
                <a:lnTo>
                  <a:pt x="388" y="146"/>
                </a:lnTo>
                <a:lnTo>
                  <a:pt x="398" y="130"/>
                </a:lnTo>
                <a:lnTo>
                  <a:pt x="406" y="120"/>
                </a:lnTo>
                <a:lnTo>
                  <a:pt x="408" y="114"/>
                </a:lnTo>
                <a:lnTo>
                  <a:pt x="408" y="114"/>
                </a:lnTo>
                <a:lnTo>
                  <a:pt x="412" y="108"/>
                </a:lnTo>
                <a:lnTo>
                  <a:pt x="422" y="94"/>
                </a:lnTo>
                <a:lnTo>
                  <a:pt x="424" y="84"/>
                </a:lnTo>
                <a:lnTo>
                  <a:pt x="426" y="74"/>
                </a:lnTo>
                <a:lnTo>
                  <a:pt x="426" y="64"/>
                </a:lnTo>
                <a:lnTo>
                  <a:pt x="420" y="52"/>
                </a:lnTo>
                <a:lnTo>
                  <a:pt x="420" y="52"/>
                </a:lnTo>
                <a:lnTo>
                  <a:pt x="404" y="22"/>
                </a:lnTo>
                <a:lnTo>
                  <a:pt x="398" y="14"/>
                </a:lnTo>
                <a:lnTo>
                  <a:pt x="388" y="10"/>
                </a:lnTo>
                <a:lnTo>
                  <a:pt x="388" y="10"/>
                </a:lnTo>
                <a:lnTo>
                  <a:pt x="366" y="2"/>
                </a:lnTo>
                <a:lnTo>
                  <a:pt x="358" y="0"/>
                </a:lnTo>
                <a:lnTo>
                  <a:pt x="352" y="2"/>
                </a:lnTo>
                <a:lnTo>
                  <a:pt x="352" y="2"/>
                </a:lnTo>
                <a:lnTo>
                  <a:pt x="348" y="4"/>
                </a:lnTo>
                <a:lnTo>
                  <a:pt x="344" y="10"/>
                </a:lnTo>
                <a:lnTo>
                  <a:pt x="338" y="14"/>
                </a:lnTo>
                <a:lnTo>
                  <a:pt x="328" y="16"/>
                </a:lnTo>
                <a:lnTo>
                  <a:pt x="328" y="16"/>
                </a:lnTo>
                <a:lnTo>
                  <a:pt x="320" y="16"/>
                </a:lnTo>
                <a:lnTo>
                  <a:pt x="316" y="16"/>
                </a:lnTo>
                <a:lnTo>
                  <a:pt x="308" y="16"/>
                </a:lnTo>
                <a:lnTo>
                  <a:pt x="288" y="18"/>
                </a:lnTo>
                <a:lnTo>
                  <a:pt x="288" y="18"/>
                </a:lnTo>
                <a:lnTo>
                  <a:pt x="266" y="22"/>
                </a:lnTo>
                <a:lnTo>
                  <a:pt x="252" y="28"/>
                </a:lnTo>
                <a:lnTo>
                  <a:pt x="242" y="32"/>
                </a:lnTo>
                <a:lnTo>
                  <a:pt x="238" y="36"/>
                </a:lnTo>
                <a:lnTo>
                  <a:pt x="238" y="36"/>
                </a:lnTo>
                <a:lnTo>
                  <a:pt x="226" y="46"/>
                </a:lnTo>
                <a:lnTo>
                  <a:pt x="216" y="52"/>
                </a:lnTo>
                <a:lnTo>
                  <a:pt x="210" y="60"/>
                </a:lnTo>
                <a:lnTo>
                  <a:pt x="210" y="60"/>
                </a:lnTo>
                <a:lnTo>
                  <a:pt x="206" y="70"/>
                </a:lnTo>
                <a:lnTo>
                  <a:pt x="202" y="84"/>
                </a:lnTo>
                <a:lnTo>
                  <a:pt x="198" y="104"/>
                </a:lnTo>
                <a:lnTo>
                  <a:pt x="198" y="104"/>
                </a:lnTo>
                <a:lnTo>
                  <a:pt x="176" y="192"/>
                </a:lnTo>
                <a:lnTo>
                  <a:pt x="176" y="192"/>
                </a:lnTo>
                <a:lnTo>
                  <a:pt x="158" y="242"/>
                </a:lnTo>
                <a:lnTo>
                  <a:pt x="146" y="278"/>
                </a:lnTo>
                <a:lnTo>
                  <a:pt x="146" y="278"/>
                </a:lnTo>
                <a:lnTo>
                  <a:pt x="116" y="224"/>
                </a:lnTo>
                <a:lnTo>
                  <a:pt x="116" y="224"/>
                </a:lnTo>
                <a:lnTo>
                  <a:pt x="114" y="222"/>
                </a:lnTo>
                <a:lnTo>
                  <a:pt x="110" y="222"/>
                </a:lnTo>
                <a:lnTo>
                  <a:pt x="98" y="220"/>
                </a:lnTo>
                <a:lnTo>
                  <a:pt x="82" y="218"/>
                </a:lnTo>
                <a:lnTo>
                  <a:pt x="82" y="21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D3B5D020-3854-48E2-85F7-1820FB53905C}"/>
              </a:ext>
            </a:extLst>
          </p:cNvPr>
          <p:cNvSpPr>
            <a:spLocks noEditPoints="1"/>
          </p:cNvSpPr>
          <p:nvPr/>
        </p:nvSpPr>
        <p:spPr bwMode="auto">
          <a:xfrm>
            <a:off x="2747756" y="2708920"/>
            <a:ext cx="570242" cy="1712198"/>
          </a:xfrm>
          <a:custGeom>
            <a:avLst/>
            <a:gdLst>
              <a:gd name="T0" fmla="*/ 174 w 387"/>
              <a:gd name="T1" fmla="*/ 0 h 1162"/>
              <a:gd name="T2" fmla="*/ 118 w 387"/>
              <a:gd name="T3" fmla="*/ 15 h 1162"/>
              <a:gd name="T4" fmla="*/ 88 w 387"/>
              <a:gd name="T5" fmla="*/ 56 h 1162"/>
              <a:gd name="T6" fmla="*/ 71 w 387"/>
              <a:gd name="T7" fmla="*/ 67 h 1162"/>
              <a:gd name="T8" fmla="*/ 77 w 387"/>
              <a:gd name="T9" fmla="*/ 69 h 1162"/>
              <a:gd name="T10" fmla="*/ 86 w 387"/>
              <a:gd name="T11" fmla="*/ 65 h 1162"/>
              <a:gd name="T12" fmla="*/ 86 w 387"/>
              <a:gd name="T13" fmla="*/ 91 h 1162"/>
              <a:gd name="T14" fmla="*/ 94 w 387"/>
              <a:gd name="T15" fmla="*/ 89 h 1162"/>
              <a:gd name="T16" fmla="*/ 116 w 387"/>
              <a:gd name="T17" fmla="*/ 132 h 1162"/>
              <a:gd name="T18" fmla="*/ 122 w 387"/>
              <a:gd name="T19" fmla="*/ 160 h 1162"/>
              <a:gd name="T20" fmla="*/ 148 w 387"/>
              <a:gd name="T21" fmla="*/ 168 h 1162"/>
              <a:gd name="T22" fmla="*/ 159 w 387"/>
              <a:gd name="T23" fmla="*/ 177 h 1162"/>
              <a:gd name="T24" fmla="*/ 176 w 387"/>
              <a:gd name="T25" fmla="*/ 181 h 1162"/>
              <a:gd name="T26" fmla="*/ 163 w 387"/>
              <a:gd name="T27" fmla="*/ 233 h 1162"/>
              <a:gd name="T28" fmla="*/ 133 w 387"/>
              <a:gd name="T29" fmla="*/ 295 h 1162"/>
              <a:gd name="T30" fmla="*/ 107 w 387"/>
              <a:gd name="T31" fmla="*/ 274 h 1162"/>
              <a:gd name="T32" fmla="*/ 64 w 387"/>
              <a:gd name="T33" fmla="*/ 274 h 1162"/>
              <a:gd name="T34" fmla="*/ 47 w 387"/>
              <a:gd name="T35" fmla="*/ 261 h 1162"/>
              <a:gd name="T36" fmla="*/ 51 w 387"/>
              <a:gd name="T37" fmla="*/ 282 h 1162"/>
              <a:gd name="T38" fmla="*/ 15 w 387"/>
              <a:gd name="T39" fmla="*/ 297 h 1162"/>
              <a:gd name="T40" fmla="*/ 21 w 387"/>
              <a:gd name="T41" fmla="*/ 308 h 1162"/>
              <a:gd name="T42" fmla="*/ 36 w 387"/>
              <a:gd name="T43" fmla="*/ 325 h 1162"/>
              <a:gd name="T44" fmla="*/ 64 w 387"/>
              <a:gd name="T45" fmla="*/ 338 h 1162"/>
              <a:gd name="T46" fmla="*/ 62 w 387"/>
              <a:gd name="T47" fmla="*/ 390 h 1162"/>
              <a:gd name="T48" fmla="*/ 88 w 387"/>
              <a:gd name="T49" fmla="*/ 426 h 1162"/>
              <a:gd name="T50" fmla="*/ 84 w 387"/>
              <a:gd name="T51" fmla="*/ 693 h 1162"/>
              <a:gd name="T52" fmla="*/ 67 w 387"/>
              <a:gd name="T53" fmla="*/ 807 h 1162"/>
              <a:gd name="T54" fmla="*/ 180 w 387"/>
              <a:gd name="T55" fmla="*/ 824 h 1162"/>
              <a:gd name="T56" fmla="*/ 200 w 387"/>
              <a:gd name="T57" fmla="*/ 953 h 1162"/>
              <a:gd name="T58" fmla="*/ 211 w 387"/>
              <a:gd name="T59" fmla="*/ 1076 h 1162"/>
              <a:gd name="T60" fmla="*/ 157 w 387"/>
              <a:gd name="T61" fmla="*/ 1126 h 1162"/>
              <a:gd name="T62" fmla="*/ 129 w 387"/>
              <a:gd name="T63" fmla="*/ 1143 h 1162"/>
              <a:gd name="T64" fmla="*/ 138 w 387"/>
              <a:gd name="T65" fmla="*/ 1154 h 1162"/>
              <a:gd name="T66" fmla="*/ 224 w 387"/>
              <a:gd name="T67" fmla="*/ 1158 h 1162"/>
              <a:gd name="T68" fmla="*/ 280 w 387"/>
              <a:gd name="T69" fmla="*/ 1154 h 1162"/>
              <a:gd name="T70" fmla="*/ 286 w 387"/>
              <a:gd name="T71" fmla="*/ 1141 h 1162"/>
              <a:gd name="T72" fmla="*/ 301 w 387"/>
              <a:gd name="T73" fmla="*/ 1162 h 1162"/>
              <a:gd name="T74" fmla="*/ 316 w 387"/>
              <a:gd name="T75" fmla="*/ 1130 h 1162"/>
              <a:gd name="T76" fmla="*/ 310 w 387"/>
              <a:gd name="T77" fmla="*/ 1093 h 1162"/>
              <a:gd name="T78" fmla="*/ 293 w 387"/>
              <a:gd name="T79" fmla="*/ 1044 h 1162"/>
              <a:gd name="T80" fmla="*/ 280 w 387"/>
              <a:gd name="T81" fmla="*/ 882 h 1162"/>
              <a:gd name="T82" fmla="*/ 344 w 387"/>
              <a:gd name="T83" fmla="*/ 827 h 1162"/>
              <a:gd name="T84" fmla="*/ 366 w 387"/>
              <a:gd name="T85" fmla="*/ 833 h 1162"/>
              <a:gd name="T86" fmla="*/ 363 w 387"/>
              <a:gd name="T87" fmla="*/ 788 h 1162"/>
              <a:gd name="T88" fmla="*/ 379 w 387"/>
              <a:gd name="T89" fmla="*/ 794 h 1162"/>
              <a:gd name="T90" fmla="*/ 363 w 387"/>
              <a:gd name="T91" fmla="*/ 624 h 1162"/>
              <a:gd name="T92" fmla="*/ 346 w 387"/>
              <a:gd name="T93" fmla="*/ 504 h 1162"/>
              <a:gd name="T94" fmla="*/ 321 w 387"/>
              <a:gd name="T95" fmla="*/ 342 h 1162"/>
              <a:gd name="T96" fmla="*/ 336 w 387"/>
              <a:gd name="T97" fmla="*/ 220 h 1162"/>
              <a:gd name="T98" fmla="*/ 340 w 387"/>
              <a:gd name="T99" fmla="*/ 185 h 1162"/>
              <a:gd name="T100" fmla="*/ 265 w 387"/>
              <a:gd name="T101" fmla="*/ 54 h 1162"/>
              <a:gd name="T102" fmla="*/ 234 w 387"/>
              <a:gd name="T103" fmla="*/ 30 h 1162"/>
              <a:gd name="T104" fmla="*/ 217 w 387"/>
              <a:gd name="T105" fmla="*/ 26 h 1162"/>
              <a:gd name="T106" fmla="*/ 241 w 387"/>
              <a:gd name="T107" fmla="*/ 67 h 1162"/>
              <a:gd name="T108" fmla="*/ 252 w 387"/>
              <a:gd name="T109" fmla="*/ 125 h 1162"/>
              <a:gd name="T110" fmla="*/ 234 w 387"/>
              <a:gd name="T111" fmla="*/ 95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7" h="1162">
                <a:moveTo>
                  <a:pt x="208" y="15"/>
                </a:moveTo>
                <a:lnTo>
                  <a:pt x="208" y="15"/>
                </a:lnTo>
                <a:lnTo>
                  <a:pt x="202" y="9"/>
                </a:lnTo>
                <a:lnTo>
                  <a:pt x="191" y="3"/>
                </a:lnTo>
                <a:lnTo>
                  <a:pt x="183" y="1"/>
                </a:lnTo>
                <a:lnTo>
                  <a:pt x="174" y="0"/>
                </a:lnTo>
                <a:lnTo>
                  <a:pt x="163" y="0"/>
                </a:lnTo>
                <a:lnTo>
                  <a:pt x="150" y="1"/>
                </a:lnTo>
                <a:lnTo>
                  <a:pt x="150" y="1"/>
                </a:lnTo>
                <a:lnTo>
                  <a:pt x="137" y="5"/>
                </a:lnTo>
                <a:lnTo>
                  <a:pt x="127" y="9"/>
                </a:lnTo>
                <a:lnTo>
                  <a:pt x="118" y="15"/>
                </a:lnTo>
                <a:lnTo>
                  <a:pt x="112" y="18"/>
                </a:lnTo>
                <a:lnTo>
                  <a:pt x="107" y="28"/>
                </a:lnTo>
                <a:lnTo>
                  <a:pt x="103" y="35"/>
                </a:lnTo>
                <a:lnTo>
                  <a:pt x="103" y="35"/>
                </a:lnTo>
                <a:lnTo>
                  <a:pt x="94" y="48"/>
                </a:lnTo>
                <a:lnTo>
                  <a:pt x="88" y="56"/>
                </a:lnTo>
                <a:lnTo>
                  <a:pt x="88" y="56"/>
                </a:lnTo>
                <a:lnTo>
                  <a:pt x="81" y="58"/>
                </a:lnTo>
                <a:lnTo>
                  <a:pt x="75" y="61"/>
                </a:lnTo>
                <a:lnTo>
                  <a:pt x="71" y="63"/>
                </a:lnTo>
                <a:lnTo>
                  <a:pt x="71" y="67"/>
                </a:lnTo>
                <a:lnTo>
                  <a:pt x="71" y="67"/>
                </a:lnTo>
                <a:lnTo>
                  <a:pt x="71" y="72"/>
                </a:lnTo>
                <a:lnTo>
                  <a:pt x="73" y="78"/>
                </a:lnTo>
                <a:lnTo>
                  <a:pt x="75" y="84"/>
                </a:lnTo>
                <a:lnTo>
                  <a:pt x="75" y="84"/>
                </a:lnTo>
                <a:lnTo>
                  <a:pt x="75" y="78"/>
                </a:lnTo>
                <a:lnTo>
                  <a:pt x="77" y="69"/>
                </a:lnTo>
                <a:lnTo>
                  <a:pt x="77" y="69"/>
                </a:lnTo>
                <a:lnTo>
                  <a:pt x="81" y="65"/>
                </a:lnTo>
                <a:lnTo>
                  <a:pt x="82" y="65"/>
                </a:lnTo>
                <a:lnTo>
                  <a:pt x="88" y="65"/>
                </a:lnTo>
                <a:lnTo>
                  <a:pt x="88" y="65"/>
                </a:lnTo>
                <a:lnTo>
                  <a:pt x="86" y="65"/>
                </a:lnTo>
                <a:lnTo>
                  <a:pt x="84" y="69"/>
                </a:lnTo>
                <a:lnTo>
                  <a:pt x="84" y="72"/>
                </a:lnTo>
                <a:lnTo>
                  <a:pt x="84" y="72"/>
                </a:lnTo>
                <a:lnTo>
                  <a:pt x="84" y="86"/>
                </a:lnTo>
                <a:lnTo>
                  <a:pt x="86" y="91"/>
                </a:lnTo>
                <a:lnTo>
                  <a:pt x="86" y="91"/>
                </a:lnTo>
                <a:lnTo>
                  <a:pt x="86" y="84"/>
                </a:lnTo>
                <a:lnTo>
                  <a:pt x="86" y="76"/>
                </a:lnTo>
                <a:lnTo>
                  <a:pt x="88" y="72"/>
                </a:lnTo>
                <a:lnTo>
                  <a:pt x="88" y="72"/>
                </a:lnTo>
                <a:lnTo>
                  <a:pt x="97" y="65"/>
                </a:lnTo>
                <a:lnTo>
                  <a:pt x="94" y="89"/>
                </a:lnTo>
                <a:lnTo>
                  <a:pt x="94" y="89"/>
                </a:lnTo>
                <a:lnTo>
                  <a:pt x="97" y="102"/>
                </a:lnTo>
                <a:lnTo>
                  <a:pt x="101" y="112"/>
                </a:lnTo>
                <a:lnTo>
                  <a:pt x="105" y="117"/>
                </a:lnTo>
                <a:lnTo>
                  <a:pt x="105" y="117"/>
                </a:lnTo>
                <a:lnTo>
                  <a:pt x="116" y="132"/>
                </a:lnTo>
                <a:lnTo>
                  <a:pt x="116" y="132"/>
                </a:lnTo>
                <a:lnTo>
                  <a:pt x="118" y="147"/>
                </a:lnTo>
                <a:lnTo>
                  <a:pt x="120" y="157"/>
                </a:lnTo>
                <a:lnTo>
                  <a:pt x="120" y="158"/>
                </a:lnTo>
                <a:lnTo>
                  <a:pt x="122" y="160"/>
                </a:lnTo>
                <a:lnTo>
                  <a:pt x="122" y="160"/>
                </a:lnTo>
                <a:lnTo>
                  <a:pt x="133" y="158"/>
                </a:lnTo>
                <a:lnTo>
                  <a:pt x="133" y="158"/>
                </a:lnTo>
                <a:lnTo>
                  <a:pt x="137" y="162"/>
                </a:lnTo>
                <a:lnTo>
                  <a:pt x="144" y="168"/>
                </a:lnTo>
                <a:lnTo>
                  <a:pt x="144" y="168"/>
                </a:lnTo>
                <a:lnTo>
                  <a:pt x="148" y="168"/>
                </a:lnTo>
                <a:lnTo>
                  <a:pt x="150" y="170"/>
                </a:lnTo>
                <a:lnTo>
                  <a:pt x="150" y="170"/>
                </a:lnTo>
                <a:lnTo>
                  <a:pt x="152" y="173"/>
                </a:lnTo>
                <a:lnTo>
                  <a:pt x="155" y="175"/>
                </a:lnTo>
                <a:lnTo>
                  <a:pt x="159" y="177"/>
                </a:lnTo>
                <a:lnTo>
                  <a:pt x="159" y="177"/>
                </a:lnTo>
                <a:lnTo>
                  <a:pt x="161" y="179"/>
                </a:lnTo>
                <a:lnTo>
                  <a:pt x="161" y="181"/>
                </a:lnTo>
                <a:lnTo>
                  <a:pt x="163" y="183"/>
                </a:lnTo>
                <a:lnTo>
                  <a:pt x="166" y="185"/>
                </a:lnTo>
                <a:lnTo>
                  <a:pt x="166" y="185"/>
                </a:lnTo>
                <a:lnTo>
                  <a:pt x="176" y="181"/>
                </a:lnTo>
                <a:lnTo>
                  <a:pt x="178" y="179"/>
                </a:lnTo>
                <a:lnTo>
                  <a:pt x="178" y="179"/>
                </a:lnTo>
                <a:lnTo>
                  <a:pt x="180" y="188"/>
                </a:lnTo>
                <a:lnTo>
                  <a:pt x="180" y="198"/>
                </a:lnTo>
                <a:lnTo>
                  <a:pt x="180" y="198"/>
                </a:lnTo>
                <a:lnTo>
                  <a:pt x="163" y="233"/>
                </a:lnTo>
                <a:lnTo>
                  <a:pt x="163" y="233"/>
                </a:lnTo>
                <a:lnTo>
                  <a:pt x="135" y="284"/>
                </a:lnTo>
                <a:lnTo>
                  <a:pt x="135" y="284"/>
                </a:lnTo>
                <a:lnTo>
                  <a:pt x="135" y="291"/>
                </a:lnTo>
                <a:lnTo>
                  <a:pt x="133" y="295"/>
                </a:lnTo>
                <a:lnTo>
                  <a:pt x="133" y="295"/>
                </a:lnTo>
                <a:lnTo>
                  <a:pt x="129" y="289"/>
                </a:lnTo>
                <a:lnTo>
                  <a:pt x="127" y="284"/>
                </a:lnTo>
                <a:lnTo>
                  <a:pt x="122" y="280"/>
                </a:lnTo>
                <a:lnTo>
                  <a:pt x="122" y="280"/>
                </a:lnTo>
                <a:lnTo>
                  <a:pt x="107" y="274"/>
                </a:lnTo>
                <a:lnTo>
                  <a:pt x="107" y="274"/>
                </a:lnTo>
                <a:lnTo>
                  <a:pt x="99" y="274"/>
                </a:lnTo>
                <a:lnTo>
                  <a:pt x="99" y="274"/>
                </a:lnTo>
                <a:lnTo>
                  <a:pt x="92" y="276"/>
                </a:lnTo>
                <a:lnTo>
                  <a:pt x="86" y="280"/>
                </a:lnTo>
                <a:lnTo>
                  <a:pt x="69" y="276"/>
                </a:lnTo>
                <a:lnTo>
                  <a:pt x="64" y="274"/>
                </a:lnTo>
                <a:lnTo>
                  <a:pt x="64" y="274"/>
                </a:lnTo>
                <a:lnTo>
                  <a:pt x="56" y="261"/>
                </a:lnTo>
                <a:lnTo>
                  <a:pt x="56" y="261"/>
                </a:lnTo>
                <a:lnTo>
                  <a:pt x="54" y="259"/>
                </a:lnTo>
                <a:lnTo>
                  <a:pt x="51" y="259"/>
                </a:lnTo>
                <a:lnTo>
                  <a:pt x="47" y="261"/>
                </a:lnTo>
                <a:lnTo>
                  <a:pt x="45" y="263"/>
                </a:lnTo>
                <a:lnTo>
                  <a:pt x="45" y="263"/>
                </a:lnTo>
                <a:lnTo>
                  <a:pt x="45" y="269"/>
                </a:lnTo>
                <a:lnTo>
                  <a:pt x="49" y="274"/>
                </a:lnTo>
                <a:lnTo>
                  <a:pt x="51" y="282"/>
                </a:lnTo>
                <a:lnTo>
                  <a:pt x="51" y="282"/>
                </a:lnTo>
                <a:lnTo>
                  <a:pt x="34" y="280"/>
                </a:lnTo>
                <a:lnTo>
                  <a:pt x="17" y="280"/>
                </a:lnTo>
                <a:lnTo>
                  <a:pt x="0" y="289"/>
                </a:lnTo>
                <a:lnTo>
                  <a:pt x="0" y="293"/>
                </a:lnTo>
                <a:lnTo>
                  <a:pt x="15" y="297"/>
                </a:lnTo>
                <a:lnTo>
                  <a:pt x="15" y="297"/>
                </a:lnTo>
                <a:lnTo>
                  <a:pt x="13" y="299"/>
                </a:lnTo>
                <a:lnTo>
                  <a:pt x="11" y="300"/>
                </a:lnTo>
                <a:lnTo>
                  <a:pt x="13" y="304"/>
                </a:lnTo>
                <a:lnTo>
                  <a:pt x="13" y="304"/>
                </a:lnTo>
                <a:lnTo>
                  <a:pt x="19" y="308"/>
                </a:lnTo>
                <a:lnTo>
                  <a:pt x="21" y="308"/>
                </a:lnTo>
                <a:lnTo>
                  <a:pt x="25" y="314"/>
                </a:lnTo>
                <a:lnTo>
                  <a:pt x="25" y="314"/>
                </a:lnTo>
                <a:lnTo>
                  <a:pt x="25" y="315"/>
                </a:lnTo>
                <a:lnTo>
                  <a:pt x="30" y="319"/>
                </a:lnTo>
                <a:lnTo>
                  <a:pt x="30" y="319"/>
                </a:lnTo>
                <a:lnTo>
                  <a:pt x="36" y="325"/>
                </a:lnTo>
                <a:lnTo>
                  <a:pt x="43" y="327"/>
                </a:lnTo>
                <a:lnTo>
                  <a:pt x="43" y="327"/>
                </a:lnTo>
                <a:lnTo>
                  <a:pt x="53" y="330"/>
                </a:lnTo>
                <a:lnTo>
                  <a:pt x="56" y="332"/>
                </a:lnTo>
                <a:lnTo>
                  <a:pt x="64" y="338"/>
                </a:lnTo>
                <a:lnTo>
                  <a:pt x="64" y="338"/>
                </a:lnTo>
                <a:lnTo>
                  <a:pt x="56" y="360"/>
                </a:lnTo>
                <a:lnTo>
                  <a:pt x="53" y="377"/>
                </a:lnTo>
                <a:lnTo>
                  <a:pt x="53" y="385"/>
                </a:lnTo>
                <a:lnTo>
                  <a:pt x="54" y="386"/>
                </a:lnTo>
                <a:lnTo>
                  <a:pt x="54" y="386"/>
                </a:lnTo>
                <a:lnTo>
                  <a:pt x="62" y="390"/>
                </a:lnTo>
                <a:lnTo>
                  <a:pt x="73" y="392"/>
                </a:lnTo>
                <a:lnTo>
                  <a:pt x="88" y="394"/>
                </a:lnTo>
                <a:lnTo>
                  <a:pt x="88" y="394"/>
                </a:lnTo>
                <a:lnTo>
                  <a:pt x="86" y="407"/>
                </a:lnTo>
                <a:lnTo>
                  <a:pt x="86" y="418"/>
                </a:lnTo>
                <a:lnTo>
                  <a:pt x="88" y="426"/>
                </a:lnTo>
                <a:lnTo>
                  <a:pt x="88" y="426"/>
                </a:lnTo>
                <a:lnTo>
                  <a:pt x="97" y="439"/>
                </a:lnTo>
                <a:lnTo>
                  <a:pt x="97" y="439"/>
                </a:lnTo>
                <a:lnTo>
                  <a:pt x="92" y="556"/>
                </a:lnTo>
                <a:lnTo>
                  <a:pt x="84" y="693"/>
                </a:lnTo>
                <a:lnTo>
                  <a:pt x="84" y="693"/>
                </a:lnTo>
                <a:lnTo>
                  <a:pt x="79" y="745"/>
                </a:lnTo>
                <a:lnTo>
                  <a:pt x="75" y="771"/>
                </a:lnTo>
                <a:lnTo>
                  <a:pt x="73" y="788"/>
                </a:lnTo>
                <a:lnTo>
                  <a:pt x="73" y="788"/>
                </a:lnTo>
                <a:lnTo>
                  <a:pt x="67" y="803"/>
                </a:lnTo>
                <a:lnTo>
                  <a:pt x="67" y="807"/>
                </a:lnTo>
                <a:lnTo>
                  <a:pt x="69" y="811"/>
                </a:lnTo>
                <a:lnTo>
                  <a:pt x="69" y="811"/>
                </a:lnTo>
                <a:lnTo>
                  <a:pt x="81" y="812"/>
                </a:lnTo>
                <a:lnTo>
                  <a:pt x="105" y="816"/>
                </a:lnTo>
                <a:lnTo>
                  <a:pt x="137" y="820"/>
                </a:lnTo>
                <a:lnTo>
                  <a:pt x="180" y="824"/>
                </a:lnTo>
                <a:lnTo>
                  <a:pt x="180" y="824"/>
                </a:lnTo>
                <a:lnTo>
                  <a:pt x="189" y="870"/>
                </a:lnTo>
                <a:lnTo>
                  <a:pt x="194" y="906"/>
                </a:lnTo>
                <a:lnTo>
                  <a:pt x="196" y="928"/>
                </a:lnTo>
                <a:lnTo>
                  <a:pt x="196" y="928"/>
                </a:lnTo>
                <a:lnTo>
                  <a:pt x="200" y="953"/>
                </a:lnTo>
                <a:lnTo>
                  <a:pt x="206" y="994"/>
                </a:lnTo>
                <a:lnTo>
                  <a:pt x="213" y="1037"/>
                </a:lnTo>
                <a:lnTo>
                  <a:pt x="213" y="1053"/>
                </a:lnTo>
                <a:lnTo>
                  <a:pt x="213" y="1065"/>
                </a:lnTo>
                <a:lnTo>
                  <a:pt x="213" y="1065"/>
                </a:lnTo>
                <a:lnTo>
                  <a:pt x="211" y="1076"/>
                </a:lnTo>
                <a:lnTo>
                  <a:pt x="209" y="1085"/>
                </a:lnTo>
                <a:lnTo>
                  <a:pt x="204" y="1091"/>
                </a:lnTo>
                <a:lnTo>
                  <a:pt x="196" y="1096"/>
                </a:lnTo>
                <a:lnTo>
                  <a:pt x="196" y="1096"/>
                </a:lnTo>
                <a:lnTo>
                  <a:pt x="172" y="1115"/>
                </a:lnTo>
                <a:lnTo>
                  <a:pt x="157" y="1126"/>
                </a:lnTo>
                <a:lnTo>
                  <a:pt x="146" y="1132"/>
                </a:lnTo>
                <a:lnTo>
                  <a:pt x="146" y="1132"/>
                </a:lnTo>
                <a:lnTo>
                  <a:pt x="131" y="1139"/>
                </a:lnTo>
                <a:lnTo>
                  <a:pt x="129" y="1141"/>
                </a:lnTo>
                <a:lnTo>
                  <a:pt x="129" y="1143"/>
                </a:lnTo>
                <a:lnTo>
                  <a:pt x="129" y="1143"/>
                </a:lnTo>
                <a:lnTo>
                  <a:pt x="131" y="1145"/>
                </a:lnTo>
                <a:lnTo>
                  <a:pt x="137" y="1147"/>
                </a:lnTo>
                <a:lnTo>
                  <a:pt x="144" y="1147"/>
                </a:lnTo>
                <a:lnTo>
                  <a:pt x="144" y="1147"/>
                </a:lnTo>
                <a:lnTo>
                  <a:pt x="140" y="1152"/>
                </a:lnTo>
                <a:lnTo>
                  <a:pt x="138" y="1154"/>
                </a:lnTo>
                <a:lnTo>
                  <a:pt x="140" y="1156"/>
                </a:lnTo>
                <a:lnTo>
                  <a:pt x="144" y="1158"/>
                </a:lnTo>
                <a:lnTo>
                  <a:pt x="144" y="1158"/>
                </a:lnTo>
                <a:lnTo>
                  <a:pt x="157" y="1160"/>
                </a:lnTo>
                <a:lnTo>
                  <a:pt x="180" y="1160"/>
                </a:lnTo>
                <a:lnTo>
                  <a:pt x="224" y="1158"/>
                </a:lnTo>
                <a:lnTo>
                  <a:pt x="224" y="1158"/>
                </a:lnTo>
                <a:lnTo>
                  <a:pt x="241" y="1156"/>
                </a:lnTo>
                <a:lnTo>
                  <a:pt x="256" y="1152"/>
                </a:lnTo>
                <a:lnTo>
                  <a:pt x="269" y="1145"/>
                </a:lnTo>
                <a:lnTo>
                  <a:pt x="269" y="1154"/>
                </a:lnTo>
                <a:lnTo>
                  <a:pt x="280" y="1154"/>
                </a:lnTo>
                <a:lnTo>
                  <a:pt x="280" y="1154"/>
                </a:lnTo>
                <a:lnTo>
                  <a:pt x="280" y="1147"/>
                </a:lnTo>
                <a:lnTo>
                  <a:pt x="280" y="1143"/>
                </a:lnTo>
                <a:lnTo>
                  <a:pt x="282" y="1141"/>
                </a:lnTo>
                <a:lnTo>
                  <a:pt x="282" y="1141"/>
                </a:lnTo>
                <a:lnTo>
                  <a:pt x="286" y="1141"/>
                </a:lnTo>
                <a:lnTo>
                  <a:pt x="288" y="1143"/>
                </a:lnTo>
                <a:lnTo>
                  <a:pt x="288" y="1143"/>
                </a:lnTo>
                <a:lnTo>
                  <a:pt x="290" y="1147"/>
                </a:lnTo>
                <a:lnTo>
                  <a:pt x="292" y="1154"/>
                </a:lnTo>
                <a:lnTo>
                  <a:pt x="292" y="1162"/>
                </a:lnTo>
                <a:lnTo>
                  <a:pt x="301" y="1162"/>
                </a:lnTo>
                <a:lnTo>
                  <a:pt x="301" y="1162"/>
                </a:lnTo>
                <a:lnTo>
                  <a:pt x="303" y="1151"/>
                </a:lnTo>
                <a:lnTo>
                  <a:pt x="303" y="1151"/>
                </a:lnTo>
                <a:lnTo>
                  <a:pt x="308" y="1143"/>
                </a:lnTo>
                <a:lnTo>
                  <a:pt x="314" y="1136"/>
                </a:lnTo>
                <a:lnTo>
                  <a:pt x="316" y="1130"/>
                </a:lnTo>
                <a:lnTo>
                  <a:pt x="316" y="1130"/>
                </a:lnTo>
                <a:lnTo>
                  <a:pt x="318" y="1123"/>
                </a:lnTo>
                <a:lnTo>
                  <a:pt x="316" y="1110"/>
                </a:lnTo>
                <a:lnTo>
                  <a:pt x="312" y="1098"/>
                </a:lnTo>
                <a:lnTo>
                  <a:pt x="310" y="1093"/>
                </a:lnTo>
                <a:lnTo>
                  <a:pt x="310" y="1093"/>
                </a:lnTo>
                <a:lnTo>
                  <a:pt x="305" y="1085"/>
                </a:lnTo>
                <a:lnTo>
                  <a:pt x="303" y="1083"/>
                </a:lnTo>
                <a:lnTo>
                  <a:pt x="301" y="1081"/>
                </a:lnTo>
                <a:lnTo>
                  <a:pt x="301" y="1081"/>
                </a:lnTo>
                <a:lnTo>
                  <a:pt x="299" y="1070"/>
                </a:lnTo>
                <a:lnTo>
                  <a:pt x="293" y="1044"/>
                </a:lnTo>
                <a:lnTo>
                  <a:pt x="290" y="1010"/>
                </a:lnTo>
                <a:lnTo>
                  <a:pt x="286" y="975"/>
                </a:lnTo>
                <a:lnTo>
                  <a:pt x="286" y="975"/>
                </a:lnTo>
                <a:lnTo>
                  <a:pt x="286" y="941"/>
                </a:lnTo>
                <a:lnTo>
                  <a:pt x="284" y="911"/>
                </a:lnTo>
                <a:lnTo>
                  <a:pt x="280" y="882"/>
                </a:lnTo>
                <a:lnTo>
                  <a:pt x="277" y="870"/>
                </a:lnTo>
                <a:lnTo>
                  <a:pt x="273" y="859"/>
                </a:lnTo>
                <a:lnTo>
                  <a:pt x="273" y="859"/>
                </a:lnTo>
                <a:lnTo>
                  <a:pt x="264" y="835"/>
                </a:lnTo>
                <a:lnTo>
                  <a:pt x="264" y="829"/>
                </a:lnTo>
                <a:lnTo>
                  <a:pt x="344" y="827"/>
                </a:lnTo>
                <a:lnTo>
                  <a:pt x="344" y="827"/>
                </a:lnTo>
                <a:lnTo>
                  <a:pt x="355" y="831"/>
                </a:lnTo>
                <a:lnTo>
                  <a:pt x="363" y="835"/>
                </a:lnTo>
                <a:lnTo>
                  <a:pt x="364" y="835"/>
                </a:lnTo>
                <a:lnTo>
                  <a:pt x="366" y="833"/>
                </a:lnTo>
                <a:lnTo>
                  <a:pt x="366" y="833"/>
                </a:lnTo>
                <a:lnTo>
                  <a:pt x="363" y="818"/>
                </a:lnTo>
                <a:lnTo>
                  <a:pt x="359" y="809"/>
                </a:lnTo>
                <a:lnTo>
                  <a:pt x="359" y="801"/>
                </a:lnTo>
                <a:lnTo>
                  <a:pt x="359" y="801"/>
                </a:lnTo>
                <a:lnTo>
                  <a:pt x="363" y="788"/>
                </a:lnTo>
                <a:lnTo>
                  <a:pt x="363" y="788"/>
                </a:lnTo>
                <a:lnTo>
                  <a:pt x="364" y="794"/>
                </a:lnTo>
                <a:lnTo>
                  <a:pt x="368" y="797"/>
                </a:lnTo>
                <a:lnTo>
                  <a:pt x="370" y="799"/>
                </a:lnTo>
                <a:lnTo>
                  <a:pt x="370" y="799"/>
                </a:lnTo>
                <a:lnTo>
                  <a:pt x="374" y="797"/>
                </a:lnTo>
                <a:lnTo>
                  <a:pt x="379" y="794"/>
                </a:lnTo>
                <a:lnTo>
                  <a:pt x="385" y="790"/>
                </a:lnTo>
                <a:lnTo>
                  <a:pt x="387" y="786"/>
                </a:lnTo>
                <a:lnTo>
                  <a:pt x="387" y="786"/>
                </a:lnTo>
                <a:lnTo>
                  <a:pt x="376" y="715"/>
                </a:lnTo>
                <a:lnTo>
                  <a:pt x="368" y="663"/>
                </a:lnTo>
                <a:lnTo>
                  <a:pt x="363" y="624"/>
                </a:lnTo>
                <a:lnTo>
                  <a:pt x="363" y="624"/>
                </a:lnTo>
                <a:lnTo>
                  <a:pt x="361" y="598"/>
                </a:lnTo>
                <a:lnTo>
                  <a:pt x="359" y="566"/>
                </a:lnTo>
                <a:lnTo>
                  <a:pt x="353" y="534"/>
                </a:lnTo>
                <a:lnTo>
                  <a:pt x="346" y="504"/>
                </a:lnTo>
                <a:lnTo>
                  <a:pt x="346" y="504"/>
                </a:lnTo>
                <a:lnTo>
                  <a:pt x="338" y="478"/>
                </a:lnTo>
                <a:lnTo>
                  <a:pt x="329" y="454"/>
                </a:lnTo>
                <a:lnTo>
                  <a:pt x="318" y="426"/>
                </a:lnTo>
                <a:lnTo>
                  <a:pt x="318" y="426"/>
                </a:lnTo>
                <a:lnTo>
                  <a:pt x="320" y="398"/>
                </a:lnTo>
                <a:lnTo>
                  <a:pt x="321" y="342"/>
                </a:lnTo>
                <a:lnTo>
                  <a:pt x="323" y="282"/>
                </a:lnTo>
                <a:lnTo>
                  <a:pt x="325" y="246"/>
                </a:lnTo>
                <a:lnTo>
                  <a:pt x="325" y="246"/>
                </a:lnTo>
                <a:lnTo>
                  <a:pt x="325" y="216"/>
                </a:lnTo>
                <a:lnTo>
                  <a:pt x="325" y="201"/>
                </a:lnTo>
                <a:lnTo>
                  <a:pt x="336" y="220"/>
                </a:lnTo>
                <a:lnTo>
                  <a:pt x="333" y="205"/>
                </a:lnTo>
                <a:lnTo>
                  <a:pt x="351" y="214"/>
                </a:lnTo>
                <a:lnTo>
                  <a:pt x="340" y="200"/>
                </a:lnTo>
                <a:lnTo>
                  <a:pt x="359" y="203"/>
                </a:lnTo>
                <a:lnTo>
                  <a:pt x="359" y="203"/>
                </a:lnTo>
                <a:lnTo>
                  <a:pt x="340" y="185"/>
                </a:lnTo>
                <a:lnTo>
                  <a:pt x="325" y="166"/>
                </a:lnTo>
                <a:lnTo>
                  <a:pt x="312" y="145"/>
                </a:lnTo>
                <a:lnTo>
                  <a:pt x="312" y="145"/>
                </a:lnTo>
                <a:lnTo>
                  <a:pt x="290" y="101"/>
                </a:lnTo>
                <a:lnTo>
                  <a:pt x="277" y="76"/>
                </a:lnTo>
                <a:lnTo>
                  <a:pt x="265" y="54"/>
                </a:lnTo>
                <a:lnTo>
                  <a:pt x="265" y="54"/>
                </a:lnTo>
                <a:lnTo>
                  <a:pt x="260" y="44"/>
                </a:lnTo>
                <a:lnTo>
                  <a:pt x="252" y="39"/>
                </a:lnTo>
                <a:lnTo>
                  <a:pt x="249" y="33"/>
                </a:lnTo>
                <a:lnTo>
                  <a:pt x="243" y="31"/>
                </a:lnTo>
                <a:lnTo>
                  <a:pt x="234" y="30"/>
                </a:lnTo>
                <a:lnTo>
                  <a:pt x="228" y="30"/>
                </a:lnTo>
                <a:lnTo>
                  <a:pt x="228" y="30"/>
                </a:lnTo>
                <a:lnTo>
                  <a:pt x="222" y="33"/>
                </a:lnTo>
                <a:lnTo>
                  <a:pt x="221" y="35"/>
                </a:lnTo>
                <a:lnTo>
                  <a:pt x="221" y="35"/>
                </a:lnTo>
                <a:lnTo>
                  <a:pt x="217" y="26"/>
                </a:lnTo>
                <a:lnTo>
                  <a:pt x="208" y="15"/>
                </a:lnTo>
                <a:lnTo>
                  <a:pt x="208" y="15"/>
                </a:lnTo>
                <a:close/>
                <a:moveTo>
                  <a:pt x="237" y="65"/>
                </a:moveTo>
                <a:lnTo>
                  <a:pt x="237" y="65"/>
                </a:lnTo>
                <a:lnTo>
                  <a:pt x="241" y="65"/>
                </a:lnTo>
                <a:lnTo>
                  <a:pt x="241" y="67"/>
                </a:lnTo>
                <a:lnTo>
                  <a:pt x="241" y="67"/>
                </a:lnTo>
                <a:lnTo>
                  <a:pt x="241" y="72"/>
                </a:lnTo>
                <a:lnTo>
                  <a:pt x="243" y="91"/>
                </a:lnTo>
                <a:lnTo>
                  <a:pt x="243" y="91"/>
                </a:lnTo>
                <a:lnTo>
                  <a:pt x="249" y="115"/>
                </a:lnTo>
                <a:lnTo>
                  <a:pt x="252" y="125"/>
                </a:lnTo>
                <a:lnTo>
                  <a:pt x="252" y="125"/>
                </a:lnTo>
                <a:lnTo>
                  <a:pt x="249" y="119"/>
                </a:lnTo>
                <a:lnTo>
                  <a:pt x="243" y="114"/>
                </a:lnTo>
                <a:lnTo>
                  <a:pt x="239" y="106"/>
                </a:lnTo>
                <a:lnTo>
                  <a:pt x="234" y="95"/>
                </a:lnTo>
                <a:lnTo>
                  <a:pt x="234" y="95"/>
                </a:lnTo>
                <a:lnTo>
                  <a:pt x="232" y="78"/>
                </a:lnTo>
                <a:lnTo>
                  <a:pt x="234" y="69"/>
                </a:lnTo>
                <a:lnTo>
                  <a:pt x="236" y="65"/>
                </a:lnTo>
                <a:lnTo>
                  <a:pt x="237" y="65"/>
                </a:lnTo>
                <a:lnTo>
                  <a:pt x="237" y="6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6695046-CE00-4914-AB23-F306C45DDB79}"/>
              </a:ext>
            </a:extLst>
          </p:cNvPr>
          <p:cNvSpPr>
            <a:spLocks noEditPoints="1"/>
          </p:cNvSpPr>
          <p:nvPr/>
        </p:nvSpPr>
        <p:spPr bwMode="auto">
          <a:xfrm>
            <a:off x="6559393" y="2708920"/>
            <a:ext cx="618372" cy="1708794"/>
          </a:xfrm>
          <a:custGeom>
            <a:avLst/>
            <a:gdLst>
              <a:gd name="T0" fmla="*/ 9 w 486"/>
              <a:gd name="T1" fmla="*/ 54 h 1343"/>
              <a:gd name="T2" fmla="*/ 4 w 486"/>
              <a:gd name="T3" fmla="*/ 108 h 1343"/>
              <a:gd name="T4" fmla="*/ 37 w 486"/>
              <a:gd name="T5" fmla="*/ 148 h 1343"/>
              <a:gd name="T6" fmla="*/ 68 w 486"/>
              <a:gd name="T7" fmla="*/ 170 h 1343"/>
              <a:gd name="T8" fmla="*/ 69 w 486"/>
              <a:gd name="T9" fmla="*/ 191 h 1343"/>
              <a:gd name="T10" fmla="*/ 90 w 486"/>
              <a:gd name="T11" fmla="*/ 194 h 1343"/>
              <a:gd name="T12" fmla="*/ 109 w 486"/>
              <a:gd name="T13" fmla="*/ 216 h 1343"/>
              <a:gd name="T14" fmla="*/ 130 w 486"/>
              <a:gd name="T15" fmla="*/ 220 h 1343"/>
              <a:gd name="T16" fmla="*/ 103 w 486"/>
              <a:gd name="T17" fmla="*/ 315 h 1343"/>
              <a:gd name="T18" fmla="*/ 31 w 486"/>
              <a:gd name="T19" fmla="*/ 386 h 1343"/>
              <a:gd name="T20" fmla="*/ 14 w 486"/>
              <a:gd name="T21" fmla="*/ 399 h 1343"/>
              <a:gd name="T22" fmla="*/ 14 w 486"/>
              <a:gd name="T23" fmla="*/ 417 h 1343"/>
              <a:gd name="T24" fmla="*/ 28 w 486"/>
              <a:gd name="T25" fmla="*/ 442 h 1343"/>
              <a:gd name="T26" fmla="*/ 55 w 486"/>
              <a:gd name="T27" fmla="*/ 462 h 1343"/>
              <a:gd name="T28" fmla="*/ 83 w 486"/>
              <a:gd name="T29" fmla="*/ 477 h 1343"/>
              <a:gd name="T30" fmla="*/ 81 w 486"/>
              <a:gd name="T31" fmla="*/ 625 h 1343"/>
              <a:gd name="T32" fmla="*/ 85 w 486"/>
              <a:gd name="T33" fmla="*/ 723 h 1343"/>
              <a:gd name="T34" fmla="*/ 92 w 486"/>
              <a:gd name="T35" fmla="*/ 957 h 1343"/>
              <a:gd name="T36" fmla="*/ 171 w 486"/>
              <a:gd name="T37" fmla="*/ 1095 h 1343"/>
              <a:gd name="T38" fmla="*/ 157 w 486"/>
              <a:gd name="T39" fmla="*/ 1259 h 1343"/>
              <a:gd name="T40" fmla="*/ 98 w 486"/>
              <a:gd name="T41" fmla="*/ 1272 h 1343"/>
              <a:gd name="T42" fmla="*/ 94 w 486"/>
              <a:gd name="T43" fmla="*/ 1288 h 1343"/>
              <a:gd name="T44" fmla="*/ 124 w 486"/>
              <a:gd name="T45" fmla="*/ 1313 h 1343"/>
              <a:gd name="T46" fmla="*/ 260 w 486"/>
              <a:gd name="T47" fmla="*/ 1315 h 1343"/>
              <a:gd name="T48" fmla="*/ 305 w 486"/>
              <a:gd name="T49" fmla="*/ 1341 h 1343"/>
              <a:gd name="T50" fmla="*/ 482 w 486"/>
              <a:gd name="T51" fmla="*/ 1337 h 1343"/>
              <a:gd name="T52" fmla="*/ 485 w 486"/>
              <a:gd name="T53" fmla="*/ 1270 h 1343"/>
              <a:gd name="T54" fmla="*/ 458 w 486"/>
              <a:gd name="T55" fmla="*/ 1247 h 1343"/>
              <a:gd name="T56" fmla="*/ 439 w 486"/>
              <a:gd name="T57" fmla="*/ 1068 h 1343"/>
              <a:gd name="T58" fmla="*/ 393 w 486"/>
              <a:gd name="T59" fmla="*/ 987 h 1343"/>
              <a:gd name="T60" fmla="*/ 380 w 486"/>
              <a:gd name="T61" fmla="*/ 944 h 1343"/>
              <a:gd name="T62" fmla="*/ 363 w 486"/>
              <a:gd name="T63" fmla="*/ 875 h 1343"/>
              <a:gd name="T64" fmla="*/ 381 w 486"/>
              <a:gd name="T65" fmla="*/ 687 h 1343"/>
              <a:gd name="T66" fmla="*/ 377 w 486"/>
              <a:gd name="T67" fmla="*/ 623 h 1343"/>
              <a:gd name="T68" fmla="*/ 432 w 486"/>
              <a:gd name="T69" fmla="*/ 577 h 1343"/>
              <a:gd name="T70" fmla="*/ 413 w 486"/>
              <a:gd name="T71" fmla="*/ 503 h 1343"/>
              <a:gd name="T72" fmla="*/ 404 w 486"/>
              <a:gd name="T73" fmla="*/ 420 h 1343"/>
              <a:gd name="T74" fmla="*/ 373 w 486"/>
              <a:gd name="T75" fmla="*/ 333 h 1343"/>
              <a:gd name="T76" fmla="*/ 364 w 486"/>
              <a:gd name="T77" fmla="*/ 242 h 1343"/>
              <a:gd name="T78" fmla="*/ 279 w 486"/>
              <a:gd name="T79" fmla="*/ 158 h 1343"/>
              <a:gd name="T80" fmla="*/ 216 w 486"/>
              <a:gd name="T81" fmla="*/ 115 h 1343"/>
              <a:gd name="T82" fmla="*/ 184 w 486"/>
              <a:gd name="T83" fmla="*/ 59 h 1343"/>
              <a:gd name="T84" fmla="*/ 143 w 486"/>
              <a:gd name="T85" fmla="*/ 21 h 1343"/>
              <a:gd name="T86" fmla="*/ 125 w 486"/>
              <a:gd name="T87" fmla="*/ 1 h 1343"/>
              <a:gd name="T88" fmla="*/ 94 w 486"/>
              <a:gd name="T89" fmla="*/ 1 h 1343"/>
              <a:gd name="T90" fmla="*/ 269 w 486"/>
              <a:gd name="T91" fmla="*/ 1006 h 1343"/>
              <a:gd name="T92" fmla="*/ 391 w 486"/>
              <a:gd name="T93" fmla="*/ 1225 h 1343"/>
              <a:gd name="T94" fmla="*/ 385 w 486"/>
              <a:gd name="T95" fmla="*/ 1246 h 1343"/>
              <a:gd name="T96" fmla="*/ 341 w 486"/>
              <a:gd name="T97" fmla="*/ 1275 h 1343"/>
              <a:gd name="T98" fmla="*/ 306 w 486"/>
              <a:gd name="T99" fmla="*/ 1294 h 1343"/>
              <a:gd name="T100" fmla="*/ 287 w 486"/>
              <a:gd name="T101" fmla="*/ 1257 h 1343"/>
              <a:gd name="T102" fmla="*/ 265 w 486"/>
              <a:gd name="T103" fmla="*/ 1221 h 1343"/>
              <a:gd name="T104" fmla="*/ 269 w 486"/>
              <a:gd name="T105" fmla="*/ 1086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6" h="1343">
                <a:moveTo>
                  <a:pt x="44" y="9"/>
                </a:moveTo>
                <a:lnTo>
                  <a:pt x="44" y="9"/>
                </a:lnTo>
                <a:lnTo>
                  <a:pt x="33" y="23"/>
                </a:lnTo>
                <a:lnTo>
                  <a:pt x="21" y="38"/>
                </a:lnTo>
                <a:lnTo>
                  <a:pt x="9" y="54"/>
                </a:lnTo>
                <a:lnTo>
                  <a:pt x="9" y="54"/>
                </a:lnTo>
                <a:lnTo>
                  <a:pt x="4" y="63"/>
                </a:lnTo>
                <a:lnTo>
                  <a:pt x="2" y="72"/>
                </a:lnTo>
                <a:lnTo>
                  <a:pt x="0" y="82"/>
                </a:lnTo>
                <a:lnTo>
                  <a:pt x="0" y="90"/>
                </a:lnTo>
                <a:lnTo>
                  <a:pt x="3" y="103"/>
                </a:lnTo>
                <a:lnTo>
                  <a:pt x="4" y="108"/>
                </a:lnTo>
                <a:lnTo>
                  <a:pt x="14" y="108"/>
                </a:lnTo>
                <a:lnTo>
                  <a:pt x="14" y="117"/>
                </a:lnTo>
                <a:lnTo>
                  <a:pt x="22" y="117"/>
                </a:lnTo>
                <a:lnTo>
                  <a:pt x="22" y="117"/>
                </a:lnTo>
                <a:lnTo>
                  <a:pt x="30" y="135"/>
                </a:lnTo>
                <a:lnTo>
                  <a:pt x="37" y="148"/>
                </a:lnTo>
                <a:lnTo>
                  <a:pt x="41" y="154"/>
                </a:lnTo>
                <a:lnTo>
                  <a:pt x="44" y="158"/>
                </a:lnTo>
                <a:lnTo>
                  <a:pt x="44" y="158"/>
                </a:lnTo>
                <a:lnTo>
                  <a:pt x="53" y="161"/>
                </a:lnTo>
                <a:lnTo>
                  <a:pt x="61" y="165"/>
                </a:lnTo>
                <a:lnTo>
                  <a:pt x="68" y="170"/>
                </a:lnTo>
                <a:lnTo>
                  <a:pt x="71" y="172"/>
                </a:lnTo>
                <a:lnTo>
                  <a:pt x="72" y="176"/>
                </a:lnTo>
                <a:lnTo>
                  <a:pt x="72" y="176"/>
                </a:lnTo>
                <a:lnTo>
                  <a:pt x="72" y="183"/>
                </a:lnTo>
                <a:lnTo>
                  <a:pt x="71" y="188"/>
                </a:lnTo>
                <a:lnTo>
                  <a:pt x="69" y="191"/>
                </a:lnTo>
                <a:lnTo>
                  <a:pt x="71" y="192"/>
                </a:lnTo>
                <a:lnTo>
                  <a:pt x="72" y="194"/>
                </a:lnTo>
                <a:lnTo>
                  <a:pt x="72" y="194"/>
                </a:lnTo>
                <a:lnTo>
                  <a:pt x="77" y="194"/>
                </a:lnTo>
                <a:lnTo>
                  <a:pt x="83" y="194"/>
                </a:lnTo>
                <a:lnTo>
                  <a:pt x="90" y="194"/>
                </a:lnTo>
                <a:lnTo>
                  <a:pt x="90" y="194"/>
                </a:lnTo>
                <a:lnTo>
                  <a:pt x="92" y="198"/>
                </a:lnTo>
                <a:lnTo>
                  <a:pt x="94" y="202"/>
                </a:lnTo>
                <a:lnTo>
                  <a:pt x="99" y="207"/>
                </a:lnTo>
                <a:lnTo>
                  <a:pt x="99" y="207"/>
                </a:lnTo>
                <a:lnTo>
                  <a:pt x="109" y="216"/>
                </a:lnTo>
                <a:lnTo>
                  <a:pt x="113" y="220"/>
                </a:lnTo>
                <a:lnTo>
                  <a:pt x="115" y="220"/>
                </a:lnTo>
                <a:lnTo>
                  <a:pt x="117" y="220"/>
                </a:lnTo>
                <a:lnTo>
                  <a:pt x="117" y="220"/>
                </a:lnTo>
                <a:lnTo>
                  <a:pt x="124" y="220"/>
                </a:lnTo>
                <a:lnTo>
                  <a:pt x="130" y="220"/>
                </a:lnTo>
                <a:lnTo>
                  <a:pt x="117" y="260"/>
                </a:lnTo>
                <a:lnTo>
                  <a:pt x="117" y="260"/>
                </a:lnTo>
                <a:lnTo>
                  <a:pt x="109" y="290"/>
                </a:lnTo>
                <a:lnTo>
                  <a:pt x="105" y="304"/>
                </a:lnTo>
                <a:lnTo>
                  <a:pt x="103" y="315"/>
                </a:lnTo>
                <a:lnTo>
                  <a:pt x="103" y="315"/>
                </a:lnTo>
                <a:lnTo>
                  <a:pt x="102" y="327"/>
                </a:lnTo>
                <a:lnTo>
                  <a:pt x="99" y="347"/>
                </a:lnTo>
                <a:lnTo>
                  <a:pt x="94" y="373"/>
                </a:lnTo>
                <a:lnTo>
                  <a:pt x="59" y="359"/>
                </a:lnTo>
                <a:lnTo>
                  <a:pt x="31" y="378"/>
                </a:lnTo>
                <a:lnTo>
                  <a:pt x="31" y="386"/>
                </a:lnTo>
                <a:lnTo>
                  <a:pt x="59" y="399"/>
                </a:lnTo>
                <a:lnTo>
                  <a:pt x="59" y="399"/>
                </a:lnTo>
                <a:lnTo>
                  <a:pt x="36" y="399"/>
                </a:lnTo>
                <a:lnTo>
                  <a:pt x="21" y="399"/>
                </a:lnTo>
                <a:lnTo>
                  <a:pt x="16" y="399"/>
                </a:lnTo>
                <a:lnTo>
                  <a:pt x="14" y="399"/>
                </a:lnTo>
                <a:lnTo>
                  <a:pt x="14" y="399"/>
                </a:lnTo>
                <a:lnTo>
                  <a:pt x="11" y="409"/>
                </a:lnTo>
                <a:lnTo>
                  <a:pt x="11" y="415"/>
                </a:lnTo>
                <a:lnTo>
                  <a:pt x="12" y="417"/>
                </a:lnTo>
                <a:lnTo>
                  <a:pt x="14" y="417"/>
                </a:lnTo>
                <a:lnTo>
                  <a:pt x="14" y="417"/>
                </a:lnTo>
                <a:lnTo>
                  <a:pt x="17" y="421"/>
                </a:lnTo>
                <a:lnTo>
                  <a:pt x="22" y="427"/>
                </a:lnTo>
                <a:lnTo>
                  <a:pt x="27" y="436"/>
                </a:lnTo>
                <a:lnTo>
                  <a:pt x="27" y="436"/>
                </a:lnTo>
                <a:lnTo>
                  <a:pt x="27" y="437"/>
                </a:lnTo>
                <a:lnTo>
                  <a:pt x="28" y="442"/>
                </a:lnTo>
                <a:lnTo>
                  <a:pt x="30" y="448"/>
                </a:lnTo>
                <a:lnTo>
                  <a:pt x="33" y="452"/>
                </a:lnTo>
                <a:lnTo>
                  <a:pt x="36" y="454"/>
                </a:lnTo>
                <a:lnTo>
                  <a:pt x="36" y="454"/>
                </a:lnTo>
                <a:lnTo>
                  <a:pt x="49" y="461"/>
                </a:lnTo>
                <a:lnTo>
                  <a:pt x="55" y="462"/>
                </a:lnTo>
                <a:lnTo>
                  <a:pt x="62" y="462"/>
                </a:lnTo>
                <a:lnTo>
                  <a:pt x="62" y="462"/>
                </a:lnTo>
                <a:lnTo>
                  <a:pt x="75" y="460"/>
                </a:lnTo>
                <a:lnTo>
                  <a:pt x="80" y="458"/>
                </a:lnTo>
                <a:lnTo>
                  <a:pt x="80" y="458"/>
                </a:lnTo>
                <a:lnTo>
                  <a:pt x="83" y="477"/>
                </a:lnTo>
                <a:lnTo>
                  <a:pt x="85" y="521"/>
                </a:lnTo>
                <a:lnTo>
                  <a:pt x="87" y="572"/>
                </a:lnTo>
                <a:lnTo>
                  <a:pt x="86" y="593"/>
                </a:lnTo>
                <a:lnTo>
                  <a:pt x="85" y="611"/>
                </a:lnTo>
                <a:lnTo>
                  <a:pt x="85" y="611"/>
                </a:lnTo>
                <a:lnTo>
                  <a:pt x="81" y="625"/>
                </a:lnTo>
                <a:lnTo>
                  <a:pt x="77" y="641"/>
                </a:lnTo>
                <a:lnTo>
                  <a:pt x="69" y="657"/>
                </a:lnTo>
                <a:lnTo>
                  <a:pt x="62" y="673"/>
                </a:lnTo>
                <a:lnTo>
                  <a:pt x="50" y="699"/>
                </a:lnTo>
                <a:lnTo>
                  <a:pt x="44" y="710"/>
                </a:lnTo>
                <a:lnTo>
                  <a:pt x="85" y="723"/>
                </a:lnTo>
                <a:lnTo>
                  <a:pt x="85" y="898"/>
                </a:lnTo>
                <a:lnTo>
                  <a:pt x="85" y="898"/>
                </a:lnTo>
                <a:lnTo>
                  <a:pt x="86" y="916"/>
                </a:lnTo>
                <a:lnTo>
                  <a:pt x="87" y="932"/>
                </a:lnTo>
                <a:lnTo>
                  <a:pt x="90" y="945"/>
                </a:lnTo>
                <a:lnTo>
                  <a:pt x="92" y="957"/>
                </a:lnTo>
                <a:lnTo>
                  <a:pt x="97" y="973"/>
                </a:lnTo>
                <a:lnTo>
                  <a:pt x="99" y="979"/>
                </a:lnTo>
                <a:lnTo>
                  <a:pt x="148" y="983"/>
                </a:lnTo>
                <a:lnTo>
                  <a:pt x="148" y="983"/>
                </a:lnTo>
                <a:lnTo>
                  <a:pt x="171" y="1095"/>
                </a:lnTo>
                <a:lnTo>
                  <a:pt x="171" y="1095"/>
                </a:lnTo>
                <a:lnTo>
                  <a:pt x="176" y="1125"/>
                </a:lnTo>
                <a:lnTo>
                  <a:pt x="186" y="1163"/>
                </a:lnTo>
                <a:lnTo>
                  <a:pt x="198" y="1207"/>
                </a:lnTo>
                <a:lnTo>
                  <a:pt x="198" y="1207"/>
                </a:lnTo>
                <a:lnTo>
                  <a:pt x="174" y="1238"/>
                </a:lnTo>
                <a:lnTo>
                  <a:pt x="157" y="1259"/>
                </a:lnTo>
                <a:lnTo>
                  <a:pt x="148" y="1270"/>
                </a:lnTo>
                <a:lnTo>
                  <a:pt x="148" y="1270"/>
                </a:lnTo>
                <a:lnTo>
                  <a:pt x="138" y="1270"/>
                </a:lnTo>
                <a:lnTo>
                  <a:pt x="122" y="1270"/>
                </a:lnTo>
                <a:lnTo>
                  <a:pt x="104" y="1271"/>
                </a:lnTo>
                <a:lnTo>
                  <a:pt x="98" y="1272"/>
                </a:lnTo>
                <a:lnTo>
                  <a:pt x="94" y="1275"/>
                </a:lnTo>
                <a:lnTo>
                  <a:pt x="94" y="1275"/>
                </a:lnTo>
                <a:lnTo>
                  <a:pt x="93" y="1277"/>
                </a:lnTo>
                <a:lnTo>
                  <a:pt x="92" y="1281"/>
                </a:lnTo>
                <a:lnTo>
                  <a:pt x="93" y="1284"/>
                </a:lnTo>
                <a:lnTo>
                  <a:pt x="94" y="1288"/>
                </a:lnTo>
                <a:lnTo>
                  <a:pt x="100" y="1297"/>
                </a:lnTo>
                <a:lnTo>
                  <a:pt x="108" y="1306"/>
                </a:lnTo>
                <a:lnTo>
                  <a:pt x="108" y="1306"/>
                </a:lnTo>
                <a:lnTo>
                  <a:pt x="110" y="1308"/>
                </a:lnTo>
                <a:lnTo>
                  <a:pt x="115" y="1310"/>
                </a:lnTo>
                <a:lnTo>
                  <a:pt x="124" y="1313"/>
                </a:lnTo>
                <a:lnTo>
                  <a:pt x="137" y="1315"/>
                </a:lnTo>
                <a:lnTo>
                  <a:pt x="150" y="1318"/>
                </a:lnTo>
                <a:lnTo>
                  <a:pt x="174" y="1319"/>
                </a:lnTo>
                <a:lnTo>
                  <a:pt x="184" y="1320"/>
                </a:lnTo>
                <a:lnTo>
                  <a:pt x="260" y="1315"/>
                </a:lnTo>
                <a:lnTo>
                  <a:pt x="260" y="1315"/>
                </a:lnTo>
                <a:lnTo>
                  <a:pt x="265" y="1319"/>
                </a:lnTo>
                <a:lnTo>
                  <a:pt x="276" y="1328"/>
                </a:lnTo>
                <a:lnTo>
                  <a:pt x="284" y="1333"/>
                </a:lnTo>
                <a:lnTo>
                  <a:pt x="291" y="1338"/>
                </a:lnTo>
                <a:lnTo>
                  <a:pt x="298" y="1340"/>
                </a:lnTo>
                <a:lnTo>
                  <a:pt x="305" y="1341"/>
                </a:lnTo>
                <a:lnTo>
                  <a:pt x="305" y="1341"/>
                </a:lnTo>
                <a:lnTo>
                  <a:pt x="341" y="1343"/>
                </a:lnTo>
                <a:lnTo>
                  <a:pt x="399" y="1343"/>
                </a:lnTo>
                <a:lnTo>
                  <a:pt x="480" y="1341"/>
                </a:lnTo>
                <a:lnTo>
                  <a:pt x="480" y="1341"/>
                </a:lnTo>
                <a:lnTo>
                  <a:pt x="482" y="1337"/>
                </a:lnTo>
                <a:lnTo>
                  <a:pt x="483" y="1329"/>
                </a:lnTo>
                <a:lnTo>
                  <a:pt x="485" y="1320"/>
                </a:lnTo>
                <a:lnTo>
                  <a:pt x="485" y="1320"/>
                </a:lnTo>
                <a:lnTo>
                  <a:pt x="486" y="1290"/>
                </a:lnTo>
                <a:lnTo>
                  <a:pt x="485" y="1270"/>
                </a:lnTo>
                <a:lnTo>
                  <a:pt x="485" y="1270"/>
                </a:lnTo>
                <a:lnTo>
                  <a:pt x="481" y="1266"/>
                </a:lnTo>
                <a:lnTo>
                  <a:pt x="471" y="1259"/>
                </a:lnTo>
                <a:lnTo>
                  <a:pt x="462" y="1253"/>
                </a:lnTo>
                <a:lnTo>
                  <a:pt x="460" y="1250"/>
                </a:lnTo>
                <a:lnTo>
                  <a:pt x="458" y="1247"/>
                </a:lnTo>
                <a:lnTo>
                  <a:pt x="458" y="1247"/>
                </a:lnTo>
                <a:lnTo>
                  <a:pt x="457" y="1224"/>
                </a:lnTo>
                <a:lnTo>
                  <a:pt x="454" y="1171"/>
                </a:lnTo>
                <a:lnTo>
                  <a:pt x="451" y="1142"/>
                </a:lnTo>
                <a:lnTo>
                  <a:pt x="448" y="1112"/>
                </a:lnTo>
                <a:lnTo>
                  <a:pt x="444" y="1087"/>
                </a:lnTo>
                <a:lnTo>
                  <a:pt x="439" y="1068"/>
                </a:lnTo>
                <a:lnTo>
                  <a:pt x="439" y="1068"/>
                </a:lnTo>
                <a:lnTo>
                  <a:pt x="435" y="1054"/>
                </a:lnTo>
                <a:lnTo>
                  <a:pt x="426" y="1038"/>
                </a:lnTo>
                <a:lnTo>
                  <a:pt x="418" y="1023"/>
                </a:lnTo>
                <a:lnTo>
                  <a:pt x="408" y="1008"/>
                </a:lnTo>
                <a:lnTo>
                  <a:pt x="393" y="987"/>
                </a:lnTo>
                <a:lnTo>
                  <a:pt x="386" y="979"/>
                </a:lnTo>
                <a:lnTo>
                  <a:pt x="399" y="974"/>
                </a:lnTo>
                <a:lnTo>
                  <a:pt x="399" y="974"/>
                </a:lnTo>
                <a:lnTo>
                  <a:pt x="393" y="965"/>
                </a:lnTo>
                <a:lnTo>
                  <a:pt x="387" y="957"/>
                </a:lnTo>
                <a:lnTo>
                  <a:pt x="380" y="944"/>
                </a:lnTo>
                <a:lnTo>
                  <a:pt x="374" y="930"/>
                </a:lnTo>
                <a:lnTo>
                  <a:pt x="368" y="913"/>
                </a:lnTo>
                <a:lnTo>
                  <a:pt x="366" y="904"/>
                </a:lnTo>
                <a:lnTo>
                  <a:pt x="364" y="894"/>
                </a:lnTo>
                <a:lnTo>
                  <a:pt x="363" y="885"/>
                </a:lnTo>
                <a:lnTo>
                  <a:pt x="363" y="875"/>
                </a:lnTo>
                <a:lnTo>
                  <a:pt x="363" y="875"/>
                </a:lnTo>
                <a:lnTo>
                  <a:pt x="368" y="828"/>
                </a:lnTo>
                <a:lnTo>
                  <a:pt x="375" y="770"/>
                </a:lnTo>
                <a:lnTo>
                  <a:pt x="380" y="719"/>
                </a:lnTo>
                <a:lnTo>
                  <a:pt x="381" y="699"/>
                </a:lnTo>
                <a:lnTo>
                  <a:pt x="381" y="687"/>
                </a:lnTo>
                <a:lnTo>
                  <a:pt x="381" y="687"/>
                </a:lnTo>
                <a:lnTo>
                  <a:pt x="379" y="668"/>
                </a:lnTo>
                <a:lnTo>
                  <a:pt x="374" y="649"/>
                </a:lnTo>
                <a:lnTo>
                  <a:pt x="368" y="629"/>
                </a:lnTo>
                <a:lnTo>
                  <a:pt x="368" y="629"/>
                </a:lnTo>
                <a:lnTo>
                  <a:pt x="377" y="623"/>
                </a:lnTo>
                <a:lnTo>
                  <a:pt x="397" y="610"/>
                </a:lnTo>
                <a:lnTo>
                  <a:pt x="418" y="593"/>
                </a:lnTo>
                <a:lnTo>
                  <a:pt x="426" y="586"/>
                </a:lnTo>
                <a:lnTo>
                  <a:pt x="431" y="579"/>
                </a:lnTo>
                <a:lnTo>
                  <a:pt x="431" y="579"/>
                </a:lnTo>
                <a:lnTo>
                  <a:pt x="432" y="577"/>
                </a:lnTo>
                <a:lnTo>
                  <a:pt x="432" y="572"/>
                </a:lnTo>
                <a:lnTo>
                  <a:pt x="431" y="562"/>
                </a:lnTo>
                <a:lnTo>
                  <a:pt x="429" y="552"/>
                </a:lnTo>
                <a:lnTo>
                  <a:pt x="426" y="540"/>
                </a:lnTo>
                <a:lnTo>
                  <a:pt x="418" y="517"/>
                </a:lnTo>
                <a:lnTo>
                  <a:pt x="413" y="503"/>
                </a:lnTo>
                <a:lnTo>
                  <a:pt x="413" y="503"/>
                </a:lnTo>
                <a:lnTo>
                  <a:pt x="412" y="497"/>
                </a:lnTo>
                <a:lnTo>
                  <a:pt x="411" y="487"/>
                </a:lnTo>
                <a:lnTo>
                  <a:pt x="410" y="461"/>
                </a:lnTo>
                <a:lnTo>
                  <a:pt x="406" y="433"/>
                </a:lnTo>
                <a:lnTo>
                  <a:pt x="404" y="420"/>
                </a:lnTo>
                <a:lnTo>
                  <a:pt x="399" y="409"/>
                </a:lnTo>
                <a:lnTo>
                  <a:pt x="399" y="409"/>
                </a:lnTo>
                <a:lnTo>
                  <a:pt x="391" y="386"/>
                </a:lnTo>
                <a:lnTo>
                  <a:pt x="382" y="361"/>
                </a:lnTo>
                <a:lnTo>
                  <a:pt x="373" y="333"/>
                </a:lnTo>
                <a:lnTo>
                  <a:pt x="373" y="333"/>
                </a:lnTo>
                <a:lnTo>
                  <a:pt x="373" y="301"/>
                </a:lnTo>
                <a:lnTo>
                  <a:pt x="372" y="273"/>
                </a:lnTo>
                <a:lnTo>
                  <a:pt x="370" y="261"/>
                </a:lnTo>
                <a:lnTo>
                  <a:pt x="368" y="252"/>
                </a:lnTo>
                <a:lnTo>
                  <a:pt x="368" y="252"/>
                </a:lnTo>
                <a:lnTo>
                  <a:pt x="364" y="242"/>
                </a:lnTo>
                <a:lnTo>
                  <a:pt x="357" y="232"/>
                </a:lnTo>
                <a:lnTo>
                  <a:pt x="348" y="221"/>
                </a:lnTo>
                <a:lnTo>
                  <a:pt x="338" y="210"/>
                </a:lnTo>
                <a:lnTo>
                  <a:pt x="322" y="192"/>
                </a:lnTo>
                <a:lnTo>
                  <a:pt x="314" y="184"/>
                </a:lnTo>
                <a:lnTo>
                  <a:pt x="279" y="158"/>
                </a:lnTo>
                <a:lnTo>
                  <a:pt x="279" y="135"/>
                </a:lnTo>
                <a:lnTo>
                  <a:pt x="256" y="122"/>
                </a:lnTo>
                <a:lnTo>
                  <a:pt x="234" y="122"/>
                </a:lnTo>
                <a:lnTo>
                  <a:pt x="234" y="122"/>
                </a:lnTo>
                <a:lnTo>
                  <a:pt x="223" y="119"/>
                </a:lnTo>
                <a:lnTo>
                  <a:pt x="216" y="115"/>
                </a:lnTo>
                <a:lnTo>
                  <a:pt x="211" y="113"/>
                </a:lnTo>
                <a:lnTo>
                  <a:pt x="211" y="113"/>
                </a:lnTo>
                <a:lnTo>
                  <a:pt x="198" y="96"/>
                </a:lnTo>
                <a:lnTo>
                  <a:pt x="188" y="82"/>
                </a:lnTo>
                <a:lnTo>
                  <a:pt x="184" y="59"/>
                </a:lnTo>
                <a:lnTo>
                  <a:pt x="184" y="59"/>
                </a:lnTo>
                <a:lnTo>
                  <a:pt x="181" y="53"/>
                </a:lnTo>
                <a:lnTo>
                  <a:pt x="175" y="45"/>
                </a:lnTo>
                <a:lnTo>
                  <a:pt x="168" y="38"/>
                </a:lnTo>
                <a:lnTo>
                  <a:pt x="161" y="32"/>
                </a:lnTo>
                <a:lnTo>
                  <a:pt x="161" y="32"/>
                </a:lnTo>
                <a:lnTo>
                  <a:pt x="143" y="21"/>
                </a:lnTo>
                <a:lnTo>
                  <a:pt x="130" y="14"/>
                </a:lnTo>
                <a:lnTo>
                  <a:pt x="130" y="14"/>
                </a:lnTo>
                <a:lnTo>
                  <a:pt x="129" y="7"/>
                </a:lnTo>
                <a:lnTo>
                  <a:pt x="128" y="2"/>
                </a:lnTo>
                <a:lnTo>
                  <a:pt x="127" y="1"/>
                </a:lnTo>
                <a:lnTo>
                  <a:pt x="125" y="1"/>
                </a:lnTo>
                <a:lnTo>
                  <a:pt x="125" y="1"/>
                </a:lnTo>
                <a:lnTo>
                  <a:pt x="119" y="1"/>
                </a:lnTo>
                <a:lnTo>
                  <a:pt x="110" y="0"/>
                </a:lnTo>
                <a:lnTo>
                  <a:pt x="100" y="0"/>
                </a:lnTo>
                <a:lnTo>
                  <a:pt x="94" y="1"/>
                </a:lnTo>
                <a:lnTo>
                  <a:pt x="94" y="1"/>
                </a:lnTo>
                <a:lnTo>
                  <a:pt x="87" y="1"/>
                </a:lnTo>
                <a:lnTo>
                  <a:pt x="75" y="1"/>
                </a:lnTo>
                <a:lnTo>
                  <a:pt x="59" y="1"/>
                </a:lnTo>
                <a:lnTo>
                  <a:pt x="44" y="9"/>
                </a:lnTo>
                <a:close/>
                <a:moveTo>
                  <a:pt x="247" y="979"/>
                </a:moveTo>
                <a:lnTo>
                  <a:pt x="269" y="1006"/>
                </a:lnTo>
                <a:lnTo>
                  <a:pt x="300" y="1001"/>
                </a:lnTo>
                <a:lnTo>
                  <a:pt x="300" y="1001"/>
                </a:lnTo>
                <a:lnTo>
                  <a:pt x="344" y="1106"/>
                </a:lnTo>
                <a:lnTo>
                  <a:pt x="375" y="1183"/>
                </a:lnTo>
                <a:lnTo>
                  <a:pt x="386" y="1211"/>
                </a:lnTo>
                <a:lnTo>
                  <a:pt x="391" y="1225"/>
                </a:lnTo>
                <a:lnTo>
                  <a:pt x="391" y="1225"/>
                </a:lnTo>
                <a:lnTo>
                  <a:pt x="391" y="1231"/>
                </a:lnTo>
                <a:lnTo>
                  <a:pt x="391" y="1235"/>
                </a:lnTo>
                <a:lnTo>
                  <a:pt x="389" y="1239"/>
                </a:lnTo>
                <a:lnTo>
                  <a:pt x="388" y="1243"/>
                </a:lnTo>
                <a:lnTo>
                  <a:pt x="385" y="1246"/>
                </a:lnTo>
                <a:lnTo>
                  <a:pt x="381" y="1247"/>
                </a:lnTo>
                <a:lnTo>
                  <a:pt x="381" y="1247"/>
                </a:lnTo>
                <a:lnTo>
                  <a:pt x="367" y="1253"/>
                </a:lnTo>
                <a:lnTo>
                  <a:pt x="355" y="1257"/>
                </a:lnTo>
                <a:lnTo>
                  <a:pt x="341" y="1275"/>
                </a:lnTo>
                <a:lnTo>
                  <a:pt x="341" y="1275"/>
                </a:lnTo>
                <a:lnTo>
                  <a:pt x="337" y="1280"/>
                </a:lnTo>
                <a:lnTo>
                  <a:pt x="330" y="1284"/>
                </a:lnTo>
                <a:lnTo>
                  <a:pt x="322" y="1289"/>
                </a:lnTo>
                <a:lnTo>
                  <a:pt x="314" y="1293"/>
                </a:lnTo>
                <a:lnTo>
                  <a:pt x="314" y="1293"/>
                </a:lnTo>
                <a:lnTo>
                  <a:pt x="306" y="1294"/>
                </a:lnTo>
                <a:lnTo>
                  <a:pt x="297" y="1294"/>
                </a:lnTo>
                <a:lnTo>
                  <a:pt x="287" y="1293"/>
                </a:lnTo>
                <a:lnTo>
                  <a:pt x="287" y="1293"/>
                </a:lnTo>
                <a:lnTo>
                  <a:pt x="288" y="1278"/>
                </a:lnTo>
                <a:lnTo>
                  <a:pt x="288" y="1266"/>
                </a:lnTo>
                <a:lnTo>
                  <a:pt x="287" y="1257"/>
                </a:lnTo>
                <a:lnTo>
                  <a:pt x="287" y="1257"/>
                </a:lnTo>
                <a:lnTo>
                  <a:pt x="282" y="1247"/>
                </a:lnTo>
                <a:lnTo>
                  <a:pt x="275" y="1237"/>
                </a:lnTo>
                <a:lnTo>
                  <a:pt x="268" y="1226"/>
                </a:lnTo>
                <a:lnTo>
                  <a:pt x="265" y="1221"/>
                </a:lnTo>
                <a:lnTo>
                  <a:pt x="265" y="1221"/>
                </a:lnTo>
                <a:lnTo>
                  <a:pt x="266" y="1205"/>
                </a:lnTo>
                <a:lnTo>
                  <a:pt x="269" y="1168"/>
                </a:lnTo>
                <a:lnTo>
                  <a:pt x="270" y="1125"/>
                </a:lnTo>
                <a:lnTo>
                  <a:pt x="270" y="1103"/>
                </a:lnTo>
                <a:lnTo>
                  <a:pt x="269" y="1086"/>
                </a:lnTo>
                <a:lnTo>
                  <a:pt x="269" y="1086"/>
                </a:lnTo>
                <a:lnTo>
                  <a:pt x="263" y="1051"/>
                </a:lnTo>
                <a:lnTo>
                  <a:pt x="256" y="1017"/>
                </a:lnTo>
                <a:lnTo>
                  <a:pt x="247" y="979"/>
                </a:lnTo>
                <a:lnTo>
                  <a:pt x="247" y="97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3">
            <a:extLst>
              <a:ext uri="{FF2B5EF4-FFF2-40B4-BE49-F238E27FC236}">
                <a16:creationId xmlns:a16="http://schemas.microsoft.com/office/drawing/2014/main" id="{80A9120E-E841-4CDE-BB75-66B04ACF551F}"/>
              </a:ext>
            </a:extLst>
          </p:cNvPr>
          <p:cNvSpPr>
            <a:spLocks/>
          </p:cNvSpPr>
          <p:nvPr/>
        </p:nvSpPr>
        <p:spPr bwMode="auto">
          <a:xfrm>
            <a:off x="8464424" y="2788718"/>
            <a:ext cx="505735" cy="1549197"/>
          </a:xfrm>
          <a:custGeom>
            <a:avLst/>
            <a:gdLst>
              <a:gd name="T0" fmla="*/ 146 w 411"/>
              <a:gd name="T1" fmla="*/ 9 h 1259"/>
              <a:gd name="T2" fmla="*/ 117 w 411"/>
              <a:gd name="T3" fmla="*/ 35 h 1259"/>
              <a:gd name="T4" fmla="*/ 110 w 411"/>
              <a:gd name="T5" fmla="*/ 70 h 1259"/>
              <a:gd name="T6" fmla="*/ 95 w 411"/>
              <a:gd name="T7" fmla="*/ 106 h 1259"/>
              <a:gd name="T8" fmla="*/ 98 w 411"/>
              <a:gd name="T9" fmla="*/ 133 h 1259"/>
              <a:gd name="T10" fmla="*/ 85 w 411"/>
              <a:gd name="T11" fmla="*/ 156 h 1259"/>
              <a:gd name="T12" fmla="*/ 78 w 411"/>
              <a:gd name="T13" fmla="*/ 168 h 1259"/>
              <a:gd name="T14" fmla="*/ 49 w 411"/>
              <a:gd name="T15" fmla="*/ 185 h 1259"/>
              <a:gd name="T16" fmla="*/ 8 w 411"/>
              <a:gd name="T17" fmla="*/ 290 h 1259"/>
              <a:gd name="T18" fmla="*/ 8 w 411"/>
              <a:gd name="T19" fmla="*/ 417 h 1259"/>
              <a:gd name="T20" fmla="*/ 3 w 411"/>
              <a:gd name="T21" fmla="*/ 445 h 1259"/>
              <a:gd name="T22" fmla="*/ 9 w 411"/>
              <a:gd name="T23" fmla="*/ 517 h 1259"/>
              <a:gd name="T24" fmla="*/ 30 w 411"/>
              <a:gd name="T25" fmla="*/ 580 h 1259"/>
              <a:gd name="T26" fmla="*/ 30 w 411"/>
              <a:gd name="T27" fmla="*/ 635 h 1259"/>
              <a:gd name="T28" fmla="*/ 43 w 411"/>
              <a:gd name="T29" fmla="*/ 645 h 1259"/>
              <a:gd name="T30" fmla="*/ 74 w 411"/>
              <a:gd name="T31" fmla="*/ 698 h 1259"/>
              <a:gd name="T32" fmla="*/ 86 w 411"/>
              <a:gd name="T33" fmla="*/ 746 h 1259"/>
              <a:gd name="T34" fmla="*/ 105 w 411"/>
              <a:gd name="T35" fmla="*/ 858 h 1259"/>
              <a:gd name="T36" fmla="*/ 74 w 411"/>
              <a:gd name="T37" fmla="*/ 1033 h 1259"/>
              <a:gd name="T38" fmla="*/ 44 w 411"/>
              <a:gd name="T39" fmla="*/ 1157 h 1259"/>
              <a:gd name="T40" fmla="*/ 52 w 411"/>
              <a:gd name="T41" fmla="*/ 1161 h 1259"/>
              <a:gd name="T42" fmla="*/ 49 w 411"/>
              <a:gd name="T43" fmla="*/ 1213 h 1259"/>
              <a:gd name="T44" fmla="*/ 61 w 411"/>
              <a:gd name="T45" fmla="*/ 1228 h 1259"/>
              <a:gd name="T46" fmla="*/ 167 w 411"/>
              <a:gd name="T47" fmla="*/ 1232 h 1259"/>
              <a:gd name="T48" fmla="*/ 178 w 411"/>
              <a:gd name="T49" fmla="*/ 1254 h 1259"/>
              <a:gd name="T50" fmla="*/ 233 w 411"/>
              <a:gd name="T51" fmla="*/ 1257 h 1259"/>
              <a:gd name="T52" fmla="*/ 374 w 411"/>
              <a:gd name="T53" fmla="*/ 1247 h 1259"/>
              <a:gd name="T54" fmla="*/ 392 w 411"/>
              <a:gd name="T55" fmla="*/ 1223 h 1259"/>
              <a:gd name="T56" fmla="*/ 381 w 411"/>
              <a:gd name="T57" fmla="*/ 1210 h 1259"/>
              <a:gd name="T58" fmla="*/ 344 w 411"/>
              <a:gd name="T59" fmla="*/ 1199 h 1259"/>
              <a:gd name="T60" fmla="*/ 312 w 411"/>
              <a:gd name="T61" fmla="*/ 1192 h 1259"/>
              <a:gd name="T62" fmla="*/ 304 w 411"/>
              <a:gd name="T63" fmla="*/ 1181 h 1259"/>
              <a:gd name="T64" fmla="*/ 281 w 411"/>
              <a:gd name="T65" fmla="*/ 1126 h 1259"/>
              <a:gd name="T66" fmla="*/ 259 w 411"/>
              <a:gd name="T67" fmla="*/ 1042 h 1259"/>
              <a:gd name="T68" fmla="*/ 276 w 411"/>
              <a:gd name="T69" fmla="*/ 963 h 1259"/>
              <a:gd name="T70" fmla="*/ 290 w 411"/>
              <a:gd name="T71" fmla="*/ 798 h 1259"/>
              <a:gd name="T72" fmla="*/ 289 w 411"/>
              <a:gd name="T73" fmla="*/ 620 h 1259"/>
              <a:gd name="T74" fmla="*/ 288 w 411"/>
              <a:gd name="T75" fmla="*/ 584 h 1259"/>
              <a:gd name="T76" fmla="*/ 247 w 411"/>
              <a:gd name="T77" fmla="*/ 421 h 1259"/>
              <a:gd name="T78" fmla="*/ 320 w 411"/>
              <a:gd name="T79" fmla="*/ 339 h 1259"/>
              <a:gd name="T80" fmla="*/ 354 w 411"/>
              <a:gd name="T81" fmla="*/ 319 h 1259"/>
              <a:gd name="T82" fmla="*/ 366 w 411"/>
              <a:gd name="T83" fmla="*/ 290 h 1259"/>
              <a:gd name="T84" fmla="*/ 411 w 411"/>
              <a:gd name="T85" fmla="*/ 230 h 1259"/>
              <a:gd name="T86" fmla="*/ 333 w 411"/>
              <a:gd name="T87" fmla="*/ 258 h 1259"/>
              <a:gd name="T88" fmla="*/ 310 w 411"/>
              <a:gd name="T89" fmla="*/ 268 h 1259"/>
              <a:gd name="T90" fmla="*/ 289 w 411"/>
              <a:gd name="T91" fmla="*/ 301 h 1259"/>
              <a:gd name="T92" fmla="*/ 237 w 411"/>
              <a:gd name="T93" fmla="*/ 334 h 1259"/>
              <a:gd name="T94" fmla="*/ 226 w 411"/>
              <a:gd name="T95" fmla="*/ 290 h 1259"/>
              <a:gd name="T96" fmla="*/ 206 w 411"/>
              <a:gd name="T97" fmla="*/ 236 h 1259"/>
              <a:gd name="T98" fmla="*/ 201 w 411"/>
              <a:gd name="T99" fmla="*/ 182 h 1259"/>
              <a:gd name="T100" fmla="*/ 223 w 411"/>
              <a:gd name="T101" fmla="*/ 188 h 1259"/>
              <a:gd name="T102" fmla="*/ 237 w 411"/>
              <a:gd name="T103" fmla="*/ 176 h 1259"/>
              <a:gd name="T104" fmla="*/ 243 w 411"/>
              <a:gd name="T105" fmla="*/ 159 h 1259"/>
              <a:gd name="T106" fmla="*/ 252 w 411"/>
              <a:gd name="T107" fmla="*/ 136 h 1259"/>
              <a:gd name="T108" fmla="*/ 256 w 411"/>
              <a:gd name="T109" fmla="*/ 102 h 1259"/>
              <a:gd name="T110" fmla="*/ 271 w 411"/>
              <a:gd name="T111" fmla="*/ 65 h 1259"/>
              <a:gd name="T112" fmla="*/ 262 w 411"/>
              <a:gd name="T113" fmla="*/ 42 h 1259"/>
              <a:gd name="T114" fmla="*/ 256 w 411"/>
              <a:gd name="T115" fmla="*/ 17 h 1259"/>
              <a:gd name="T116" fmla="*/ 244 w 411"/>
              <a:gd name="T117" fmla="*/ 17 h 1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1" h="1259">
                <a:moveTo>
                  <a:pt x="207" y="0"/>
                </a:moveTo>
                <a:lnTo>
                  <a:pt x="207" y="0"/>
                </a:lnTo>
                <a:lnTo>
                  <a:pt x="182" y="3"/>
                </a:lnTo>
                <a:lnTo>
                  <a:pt x="161" y="5"/>
                </a:lnTo>
                <a:lnTo>
                  <a:pt x="146" y="9"/>
                </a:lnTo>
                <a:lnTo>
                  <a:pt x="146" y="9"/>
                </a:lnTo>
                <a:lnTo>
                  <a:pt x="141" y="11"/>
                </a:lnTo>
                <a:lnTo>
                  <a:pt x="135" y="15"/>
                </a:lnTo>
                <a:lnTo>
                  <a:pt x="125" y="26"/>
                </a:lnTo>
                <a:lnTo>
                  <a:pt x="117" y="35"/>
                </a:lnTo>
                <a:lnTo>
                  <a:pt x="113" y="41"/>
                </a:lnTo>
                <a:lnTo>
                  <a:pt x="113" y="41"/>
                </a:lnTo>
                <a:lnTo>
                  <a:pt x="112" y="54"/>
                </a:lnTo>
                <a:lnTo>
                  <a:pt x="110" y="70"/>
                </a:lnTo>
                <a:lnTo>
                  <a:pt x="110" y="70"/>
                </a:lnTo>
                <a:lnTo>
                  <a:pt x="104" y="88"/>
                </a:lnTo>
                <a:lnTo>
                  <a:pt x="100" y="97"/>
                </a:lnTo>
                <a:lnTo>
                  <a:pt x="98" y="102"/>
                </a:lnTo>
                <a:lnTo>
                  <a:pt x="98" y="102"/>
                </a:lnTo>
                <a:lnTo>
                  <a:pt x="95" y="106"/>
                </a:lnTo>
                <a:lnTo>
                  <a:pt x="94" y="112"/>
                </a:lnTo>
                <a:lnTo>
                  <a:pt x="93" y="119"/>
                </a:lnTo>
                <a:lnTo>
                  <a:pt x="101" y="127"/>
                </a:lnTo>
                <a:lnTo>
                  <a:pt x="101" y="127"/>
                </a:lnTo>
                <a:lnTo>
                  <a:pt x="98" y="133"/>
                </a:lnTo>
                <a:lnTo>
                  <a:pt x="93" y="144"/>
                </a:lnTo>
                <a:lnTo>
                  <a:pt x="93" y="144"/>
                </a:lnTo>
                <a:lnTo>
                  <a:pt x="91" y="149"/>
                </a:lnTo>
                <a:lnTo>
                  <a:pt x="88" y="152"/>
                </a:lnTo>
                <a:lnTo>
                  <a:pt x="85" y="156"/>
                </a:lnTo>
                <a:lnTo>
                  <a:pt x="85" y="156"/>
                </a:lnTo>
                <a:lnTo>
                  <a:pt x="84" y="159"/>
                </a:lnTo>
                <a:lnTo>
                  <a:pt x="81" y="164"/>
                </a:lnTo>
                <a:lnTo>
                  <a:pt x="78" y="168"/>
                </a:lnTo>
                <a:lnTo>
                  <a:pt x="78" y="168"/>
                </a:lnTo>
                <a:lnTo>
                  <a:pt x="70" y="173"/>
                </a:lnTo>
                <a:lnTo>
                  <a:pt x="61" y="176"/>
                </a:lnTo>
                <a:lnTo>
                  <a:pt x="52" y="181"/>
                </a:lnTo>
                <a:lnTo>
                  <a:pt x="50" y="182"/>
                </a:lnTo>
                <a:lnTo>
                  <a:pt x="49" y="185"/>
                </a:lnTo>
                <a:lnTo>
                  <a:pt x="49" y="185"/>
                </a:lnTo>
                <a:lnTo>
                  <a:pt x="30" y="232"/>
                </a:lnTo>
                <a:lnTo>
                  <a:pt x="17" y="267"/>
                </a:lnTo>
                <a:lnTo>
                  <a:pt x="8" y="290"/>
                </a:lnTo>
                <a:lnTo>
                  <a:pt x="8" y="290"/>
                </a:lnTo>
                <a:lnTo>
                  <a:pt x="7" y="301"/>
                </a:lnTo>
                <a:lnTo>
                  <a:pt x="7" y="319"/>
                </a:lnTo>
                <a:lnTo>
                  <a:pt x="7" y="362"/>
                </a:lnTo>
                <a:lnTo>
                  <a:pt x="8" y="403"/>
                </a:lnTo>
                <a:lnTo>
                  <a:pt x="8" y="417"/>
                </a:lnTo>
                <a:lnTo>
                  <a:pt x="8" y="421"/>
                </a:lnTo>
                <a:lnTo>
                  <a:pt x="8" y="421"/>
                </a:lnTo>
                <a:lnTo>
                  <a:pt x="7" y="423"/>
                </a:lnTo>
                <a:lnTo>
                  <a:pt x="6" y="429"/>
                </a:lnTo>
                <a:lnTo>
                  <a:pt x="3" y="445"/>
                </a:lnTo>
                <a:lnTo>
                  <a:pt x="0" y="479"/>
                </a:lnTo>
                <a:lnTo>
                  <a:pt x="0" y="479"/>
                </a:lnTo>
                <a:lnTo>
                  <a:pt x="0" y="485"/>
                </a:lnTo>
                <a:lnTo>
                  <a:pt x="2" y="494"/>
                </a:lnTo>
                <a:lnTo>
                  <a:pt x="9" y="517"/>
                </a:lnTo>
                <a:lnTo>
                  <a:pt x="18" y="541"/>
                </a:lnTo>
                <a:lnTo>
                  <a:pt x="24" y="555"/>
                </a:lnTo>
                <a:lnTo>
                  <a:pt x="24" y="555"/>
                </a:lnTo>
                <a:lnTo>
                  <a:pt x="27" y="566"/>
                </a:lnTo>
                <a:lnTo>
                  <a:pt x="30" y="580"/>
                </a:lnTo>
                <a:lnTo>
                  <a:pt x="32" y="604"/>
                </a:lnTo>
                <a:lnTo>
                  <a:pt x="32" y="604"/>
                </a:lnTo>
                <a:lnTo>
                  <a:pt x="32" y="615"/>
                </a:lnTo>
                <a:lnTo>
                  <a:pt x="30" y="627"/>
                </a:lnTo>
                <a:lnTo>
                  <a:pt x="30" y="635"/>
                </a:lnTo>
                <a:lnTo>
                  <a:pt x="30" y="639"/>
                </a:lnTo>
                <a:lnTo>
                  <a:pt x="32" y="641"/>
                </a:lnTo>
                <a:lnTo>
                  <a:pt x="32" y="641"/>
                </a:lnTo>
                <a:lnTo>
                  <a:pt x="38" y="644"/>
                </a:lnTo>
                <a:lnTo>
                  <a:pt x="43" y="645"/>
                </a:lnTo>
                <a:lnTo>
                  <a:pt x="49" y="646"/>
                </a:lnTo>
                <a:lnTo>
                  <a:pt x="49" y="646"/>
                </a:lnTo>
                <a:lnTo>
                  <a:pt x="55" y="657"/>
                </a:lnTo>
                <a:lnTo>
                  <a:pt x="68" y="683"/>
                </a:lnTo>
                <a:lnTo>
                  <a:pt x="74" y="698"/>
                </a:lnTo>
                <a:lnTo>
                  <a:pt x="80" y="713"/>
                </a:lnTo>
                <a:lnTo>
                  <a:pt x="84" y="726"/>
                </a:lnTo>
                <a:lnTo>
                  <a:pt x="85" y="736"/>
                </a:lnTo>
                <a:lnTo>
                  <a:pt x="85" y="736"/>
                </a:lnTo>
                <a:lnTo>
                  <a:pt x="86" y="746"/>
                </a:lnTo>
                <a:lnTo>
                  <a:pt x="87" y="760"/>
                </a:lnTo>
                <a:lnTo>
                  <a:pt x="94" y="793"/>
                </a:lnTo>
                <a:lnTo>
                  <a:pt x="101" y="829"/>
                </a:lnTo>
                <a:lnTo>
                  <a:pt x="104" y="845"/>
                </a:lnTo>
                <a:lnTo>
                  <a:pt x="105" y="858"/>
                </a:lnTo>
                <a:lnTo>
                  <a:pt x="105" y="858"/>
                </a:lnTo>
                <a:lnTo>
                  <a:pt x="104" y="875"/>
                </a:lnTo>
                <a:lnTo>
                  <a:pt x="100" y="901"/>
                </a:lnTo>
                <a:lnTo>
                  <a:pt x="88" y="968"/>
                </a:lnTo>
                <a:lnTo>
                  <a:pt x="74" y="1033"/>
                </a:lnTo>
                <a:lnTo>
                  <a:pt x="64" y="1071"/>
                </a:lnTo>
                <a:lnTo>
                  <a:pt x="64" y="1071"/>
                </a:lnTo>
                <a:lnTo>
                  <a:pt x="51" y="1123"/>
                </a:lnTo>
                <a:lnTo>
                  <a:pt x="46" y="1149"/>
                </a:lnTo>
                <a:lnTo>
                  <a:pt x="44" y="1157"/>
                </a:lnTo>
                <a:lnTo>
                  <a:pt x="44" y="1161"/>
                </a:lnTo>
                <a:lnTo>
                  <a:pt x="44" y="1161"/>
                </a:lnTo>
                <a:lnTo>
                  <a:pt x="49" y="1159"/>
                </a:lnTo>
                <a:lnTo>
                  <a:pt x="51" y="1159"/>
                </a:lnTo>
                <a:lnTo>
                  <a:pt x="52" y="1161"/>
                </a:lnTo>
                <a:lnTo>
                  <a:pt x="52" y="1161"/>
                </a:lnTo>
                <a:lnTo>
                  <a:pt x="51" y="1171"/>
                </a:lnTo>
                <a:lnTo>
                  <a:pt x="49" y="1192"/>
                </a:lnTo>
                <a:lnTo>
                  <a:pt x="49" y="1204"/>
                </a:lnTo>
                <a:lnTo>
                  <a:pt x="49" y="1213"/>
                </a:lnTo>
                <a:lnTo>
                  <a:pt x="50" y="1222"/>
                </a:lnTo>
                <a:lnTo>
                  <a:pt x="51" y="1224"/>
                </a:lnTo>
                <a:lnTo>
                  <a:pt x="52" y="1226"/>
                </a:lnTo>
                <a:lnTo>
                  <a:pt x="52" y="1226"/>
                </a:lnTo>
                <a:lnTo>
                  <a:pt x="61" y="1228"/>
                </a:lnTo>
                <a:lnTo>
                  <a:pt x="74" y="1229"/>
                </a:lnTo>
                <a:lnTo>
                  <a:pt x="113" y="1230"/>
                </a:lnTo>
                <a:lnTo>
                  <a:pt x="166" y="1230"/>
                </a:lnTo>
                <a:lnTo>
                  <a:pt x="166" y="1230"/>
                </a:lnTo>
                <a:lnTo>
                  <a:pt x="167" y="1232"/>
                </a:lnTo>
                <a:lnTo>
                  <a:pt x="171" y="1242"/>
                </a:lnTo>
                <a:lnTo>
                  <a:pt x="171" y="1242"/>
                </a:lnTo>
                <a:lnTo>
                  <a:pt x="173" y="1249"/>
                </a:lnTo>
                <a:lnTo>
                  <a:pt x="174" y="1251"/>
                </a:lnTo>
                <a:lnTo>
                  <a:pt x="178" y="1254"/>
                </a:lnTo>
                <a:lnTo>
                  <a:pt x="182" y="1255"/>
                </a:lnTo>
                <a:lnTo>
                  <a:pt x="186" y="1256"/>
                </a:lnTo>
                <a:lnTo>
                  <a:pt x="200" y="1259"/>
                </a:lnTo>
                <a:lnTo>
                  <a:pt x="200" y="1259"/>
                </a:lnTo>
                <a:lnTo>
                  <a:pt x="233" y="1257"/>
                </a:lnTo>
                <a:lnTo>
                  <a:pt x="289" y="1255"/>
                </a:lnTo>
                <a:lnTo>
                  <a:pt x="366" y="1250"/>
                </a:lnTo>
                <a:lnTo>
                  <a:pt x="366" y="1250"/>
                </a:lnTo>
                <a:lnTo>
                  <a:pt x="368" y="1249"/>
                </a:lnTo>
                <a:lnTo>
                  <a:pt x="374" y="1247"/>
                </a:lnTo>
                <a:lnTo>
                  <a:pt x="380" y="1242"/>
                </a:lnTo>
                <a:lnTo>
                  <a:pt x="386" y="1236"/>
                </a:lnTo>
                <a:lnTo>
                  <a:pt x="390" y="1230"/>
                </a:lnTo>
                <a:lnTo>
                  <a:pt x="391" y="1226"/>
                </a:lnTo>
                <a:lnTo>
                  <a:pt x="392" y="1223"/>
                </a:lnTo>
                <a:lnTo>
                  <a:pt x="391" y="1219"/>
                </a:lnTo>
                <a:lnTo>
                  <a:pt x="390" y="1216"/>
                </a:lnTo>
                <a:lnTo>
                  <a:pt x="386" y="1213"/>
                </a:lnTo>
                <a:lnTo>
                  <a:pt x="381" y="1210"/>
                </a:lnTo>
                <a:lnTo>
                  <a:pt x="381" y="1210"/>
                </a:lnTo>
                <a:lnTo>
                  <a:pt x="373" y="1205"/>
                </a:lnTo>
                <a:lnTo>
                  <a:pt x="365" y="1201"/>
                </a:lnTo>
                <a:lnTo>
                  <a:pt x="359" y="1200"/>
                </a:lnTo>
                <a:lnTo>
                  <a:pt x="354" y="1199"/>
                </a:lnTo>
                <a:lnTo>
                  <a:pt x="344" y="1199"/>
                </a:lnTo>
                <a:lnTo>
                  <a:pt x="339" y="1199"/>
                </a:lnTo>
                <a:lnTo>
                  <a:pt x="333" y="1198"/>
                </a:lnTo>
                <a:lnTo>
                  <a:pt x="333" y="1198"/>
                </a:lnTo>
                <a:lnTo>
                  <a:pt x="322" y="1194"/>
                </a:lnTo>
                <a:lnTo>
                  <a:pt x="312" y="1192"/>
                </a:lnTo>
                <a:lnTo>
                  <a:pt x="307" y="1188"/>
                </a:lnTo>
                <a:lnTo>
                  <a:pt x="305" y="1187"/>
                </a:lnTo>
                <a:lnTo>
                  <a:pt x="305" y="1184"/>
                </a:lnTo>
                <a:lnTo>
                  <a:pt x="305" y="1184"/>
                </a:lnTo>
                <a:lnTo>
                  <a:pt x="304" y="1181"/>
                </a:lnTo>
                <a:lnTo>
                  <a:pt x="300" y="1177"/>
                </a:lnTo>
                <a:lnTo>
                  <a:pt x="296" y="1172"/>
                </a:lnTo>
                <a:lnTo>
                  <a:pt x="293" y="1149"/>
                </a:lnTo>
                <a:lnTo>
                  <a:pt x="293" y="1149"/>
                </a:lnTo>
                <a:lnTo>
                  <a:pt x="281" y="1126"/>
                </a:lnTo>
                <a:lnTo>
                  <a:pt x="268" y="1100"/>
                </a:lnTo>
                <a:lnTo>
                  <a:pt x="268" y="1100"/>
                </a:lnTo>
                <a:lnTo>
                  <a:pt x="265" y="1086"/>
                </a:lnTo>
                <a:lnTo>
                  <a:pt x="262" y="1065"/>
                </a:lnTo>
                <a:lnTo>
                  <a:pt x="259" y="1042"/>
                </a:lnTo>
                <a:lnTo>
                  <a:pt x="259" y="1034"/>
                </a:lnTo>
                <a:lnTo>
                  <a:pt x="261" y="1030"/>
                </a:lnTo>
                <a:lnTo>
                  <a:pt x="261" y="1030"/>
                </a:lnTo>
                <a:lnTo>
                  <a:pt x="265" y="1007"/>
                </a:lnTo>
                <a:lnTo>
                  <a:pt x="276" y="963"/>
                </a:lnTo>
                <a:lnTo>
                  <a:pt x="293" y="887"/>
                </a:lnTo>
                <a:lnTo>
                  <a:pt x="293" y="887"/>
                </a:lnTo>
                <a:lnTo>
                  <a:pt x="294" y="875"/>
                </a:lnTo>
                <a:lnTo>
                  <a:pt x="293" y="854"/>
                </a:lnTo>
                <a:lnTo>
                  <a:pt x="290" y="798"/>
                </a:lnTo>
                <a:lnTo>
                  <a:pt x="284" y="723"/>
                </a:lnTo>
                <a:lnTo>
                  <a:pt x="276" y="626"/>
                </a:lnTo>
                <a:lnTo>
                  <a:pt x="276" y="626"/>
                </a:lnTo>
                <a:lnTo>
                  <a:pt x="283" y="622"/>
                </a:lnTo>
                <a:lnTo>
                  <a:pt x="289" y="620"/>
                </a:lnTo>
                <a:lnTo>
                  <a:pt x="293" y="618"/>
                </a:lnTo>
                <a:lnTo>
                  <a:pt x="293" y="618"/>
                </a:lnTo>
                <a:lnTo>
                  <a:pt x="293" y="613"/>
                </a:lnTo>
                <a:lnTo>
                  <a:pt x="292" y="606"/>
                </a:lnTo>
                <a:lnTo>
                  <a:pt x="288" y="584"/>
                </a:lnTo>
                <a:lnTo>
                  <a:pt x="288" y="584"/>
                </a:lnTo>
                <a:lnTo>
                  <a:pt x="281" y="553"/>
                </a:lnTo>
                <a:lnTo>
                  <a:pt x="268" y="497"/>
                </a:lnTo>
                <a:lnTo>
                  <a:pt x="247" y="421"/>
                </a:lnTo>
                <a:lnTo>
                  <a:pt x="247" y="421"/>
                </a:lnTo>
                <a:lnTo>
                  <a:pt x="272" y="396"/>
                </a:lnTo>
                <a:lnTo>
                  <a:pt x="290" y="378"/>
                </a:lnTo>
                <a:lnTo>
                  <a:pt x="301" y="368"/>
                </a:lnTo>
                <a:lnTo>
                  <a:pt x="301" y="368"/>
                </a:lnTo>
                <a:lnTo>
                  <a:pt x="320" y="339"/>
                </a:lnTo>
                <a:lnTo>
                  <a:pt x="320" y="339"/>
                </a:lnTo>
                <a:lnTo>
                  <a:pt x="335" y="333"/>
                </a:lnTo>
                <a:lnTo>
                  <a:pt x="345" y="326"/>
                </a:lnTo>
                <a:lnTo>
                  <a:pt x="354" y="319"/>
                </a:lnTo>
                <a:lnTo>
                  <a:pt x="354" y="319"/>
                </a:lnTo>
                <a:lnTo>
                  <a:pt x="359" y="311"/>
                </a:lnTo>
                <a:lnTo>
                  <a:pt x="363" y="303"/>
                </a:lnTo>
                <a:lnTo>
                  <a:pt x="366" y="295"/>
                </a:lnTo>
                <a:lnTo>
                  <a:pt x="366" y="290"/>
                </a:lnTo>
                <a:lnTo>
                  <a:pt x="366" y="290"/>
                </a:lnTo>
                <a:lnTo>
                  <a:pt x="361" y="283"/>
                </a:lnTo>
                <a:lnTo>
                  <a:pt x="410" y="254"/>
                </a:lnTo>
                <a:lnTo>
                  <a:pt x="410" y="254"/>
                </a:lnTo>
                <a:lnTo>
                  <a:pt x="411" y="240"/>
                </a:lnTo>
                <a:lnTo>
                  <a:pt x="411" y="230"/>
                </a:lnTo>
                <a:lnTo>
                  <a:pt x="411" y="226"/>
                </a:lnTo>
                <a:lnTo>
                  <a:pt x="410" y="225"/>
                </a:lnTo>
                <a:lnTo>
                  <a:pt x="402" y="225"/>
                </a:lnTo>
                <a:lnTo>
                  <a:pt x="349" y="258"/>
                </a:lnTo>
                <a:lnTo>
                  <a:pt x="333" y="258"/>
                </a:lnTo>
                <a:lnTo>
                  <a:pt x="333" y="258"/>
                </a:lnTo>
                <a:lnTo>
                  <a:pt x="327" y="258"/>
                </a:lnTo>
                <a:lnTo>
                  <a:pt x="323" y="259"/>
                </a:lnTo>
                <a:lnTo>
                  <a:pt x="316" y="262"/>
                </a:lnTo>
                <a:lnTo>
                  <a:pt x="310" y="268"/>
                </a:lnTo>
                <a:lnTo>
                  <a:pt x="305" y="274"/>
                </a:lnTo>
                <a:lnTo>
                  <a:pt x="305" y="274"/>
                </a:lnTo>
                <a:lnTo>
                  <a:pt x="300" y="281"/>
                </a:lnTo>
                <a:lnTo>
                  <a:pt x="294" y="291"/>
                </a:lnTo>
                <a:lnTo>
                  <a:pt x="289" y="301"/>
                </a:lnTo>
                <a:lnTo>
                  <a:pt x="284" y="307"/>
                </a:lnTo>
                <a:lnTo>
                  <a:pt x="235" y="347"/>
                </a:lnTo>
                <a:lnTo>
                  <a:pt x="235" y="347"/>
                </a:lnTo>
                <a:lnTo>
                  <a:pt x="235" y="344"/>
                </a:lnTo>
                <a:lnTo>
                  <a:pt x="237" y="334"/>
                </a:lnTo>
                <a:lnTo>
                  <a:pt x="235" y="321"/>
                </a:lnTo>
                <a:lnTo>
                  <a:pt x="234" y="314"/>
                </a:lnTo>
                <a:lnTo>
                  <a:pt x="232" y="307"/>
                </a:lnTo>
                <a:lnTo>
                  <a:pt x="232" y="307"/>
                </a:lnTo>
                <a:lnTo>
                  <a:pt x="226" y="290"/>
                </a:lnTo>
                <a:lnTo>
                  <a:pt x="220" y="271"/>
                </a:lnTo>
                <a:lnTo>
                  <a:pt x="215" y="254"/>
                </a:lnTo>
                <a:lnTo>
                  <a:pt x="211" y="246"/>
                </a:lnTo>
                <a:lnTo>
                  <a:pt x="211" y="246"/>
                </a:lnTo>
                <a:lnTo>
                  <a:pt x="206" y="236"/>
                </a:lnTo>
                <a:lnTo>
                  <a:pt x="196" y="219"/>
                </a:lnTo>
                <a:lnTo>
                  <a:pt x="183" y="197"/>
                </a:lnTo>
                <a:lnTo>
                  <a:pt x="200" y="180"/>
                </a:lnTo>
                <a:lnTo>
                  <a:pt x="200" y="180"/>
                </a:lnTo>
                <a:lnTo>
                  <a:pt x="201" y="182"/>
                </a:lnTo>
                <a:lnTo>
                  <a:pt x="207" y="186"/>
                </a:lnTo>
                <a:lnTo>
                  <a:pt x="210" y="187"/>
                </a:lnTo>
                <a:lnTo>
                  <a:pt x="214" y="188"/>
                </a:lnTo>
                <a:lnTo>
                  <a:pt x="219" y="189"/>
                </a:lnTo>
                <a:lnTo>
                  <a:pt x="223" y="188"/>
                </a:lnTo>
                <a:lnTo>
                  <a:pt x="223" y="188"/>
                </a:lnTo>
                <a:lnTo>
                  <a:pt x="228" y="186"/>
                </a:lnTo>
                <a:lnTo>
                  <a:pt x="232" y="183"/>
                </a:lnTo>
                <a:lnTo>
                  <a:pt x="234" y="180"/>
                </a:lnTo>
                <a:lnTo>
                  <a:pt x="237" y="176"/>
                </a:lnTo>
                <a:lnTo>
                  <a:pt x="239" y="168"/>
                </a:lnTo>
                <a:lnTo>
                  <a:pt x="240" y="164"/>
                </a:lnTo>
                <a:lnTo>
                  <a:pt x="240" y="164"/>
                </a:lnTo>
                <a:lnTo>
                  <a:pt x="240" y="162"/>
                </a:lnTo>
                <a:lnTo>
                  <a:pt x="243" y="159"/>
                </a:lnTo>
                <a:lnTo>
                  <a:pt x="247" y="156"/>
                </a:lnTo>
                <a:lnTo>
                  <a:pt x="247" y="156"/>
                </a:lnTo>
                <a:lnTo>
                  <a:pt x="250" y="151"/>
                </a:lnTo>
                <a:lnTo>
                  <a:pt x="251" y="145"/>
                </a:lnTo>
                <a:lnTo>
                  <a:pt x="252" y="136"/>
                </a:lnTo>
                <a:lnTo>
                  <a:pt x="264" y="131"/>
                </a:lnTo>
                <a:lnTo>
                  <a:pt x="264" y="131"/>
                </a:lnTo>
                <a:lnTo>
                  <a:pt x="259" y="118"/>
                </a:lnTo>
                <a:lnTo>
                  <a:pt x="257" y="108"/>
                </a:lnTo>
                <a:lnTo>
                  <a:pt x="256" y="102"/>
                </a:lnTo>
                <a:lnTo>
                  <a:pt x="256" y="102"/>
                </a:lnTo>
                <a:lnTo>
                  <a:pt x="268" y="70"/>
                </a:lnTo>
                <a:lnTo>
                  <a:pt x="268" y="70"/>
                </a:lnTo>
                <a:lnTo>
                  <a:pt x="270" y="67"/>
                </a:lnTo>
                <a:lnTo>
                  <a:pt x="271" y="65"/>
                </a:lnTo>
                <a:lnTo>
                  <a:pt x="272" y="61"/>
                </a:lnTo>
                <a:lnTo>
                  <a:pt x="272" y="61"/>
                </a:lnTo>
                <a:lnTo>
                  <a:pt x="270" y="57"/>
                </a:lnTo>
                <a:lnTo>
                  <a:pt x="265" y="49"/>
                </a:lnTo>
                <a:lnTo>
                  <a:pt x="262" y="42"/>
                </a:lnTo>
                <a:lnTo>
                  <a:pt x="261" y="37"/>
                </a:lnTo>
                <a:lnTo>
                  <a:pt x="261" y="37"/>
                </a:lnTo>
                <a:lnTo>
                  <a:pt x="259" y="33"/>
                </a:lnTo>
                <a:lnTo>
                  <a:pt x="258" y="26"/>
                </a:lnTo>
                <a:lnTo>
                  <a:pt x="256" y="17"/>
                </a:lnTo>
                <a:lnTo>
                  <a:pt x="256" y="17"/>
                </a:lnTo>
                <a:lnTo>
                  <a:pt x="250" y="17"/>
                </a:lnTo>
                <a:lnTo>
                  <a:pt x="246" y="17"/>
                </a:lnTo>
                <a:lnTo>
                  <a:pt x="244" y="17"/>
                </a:lnTo>
                <a:lnTo>
                  <a:pt x="244" y="17"/>
                </a:lnTo>
                <a:lnTo>
                  <a:pt x="238" y="10"/>
                </a:lnTo>
                <a:lnTo>
                  <a:pt x="232" y="4"/>
                </a:lnTo>
                <a:lnTo>
                  <a:pt x="227" y="4"/>
                </a:lnTo>
                <a:lnTo>
                  <a:pt x="207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B4F59E6F-5936-47A8-8E59-5BF937E4A880}"/>
              </a:ext>
            </a:extLst>
          </p:cNvPr>
          <p:cNvSpPr>
            <a:spLocks/>
          </p:cNvSpPr>
          <p:nvPr/>
        </p:nvSpPr>
        <p:spPr bwMode="auto">
          <a:xfrm>
            <a:off x="911664" y="4715687"/>
            <a:ext cx="788750" cy="1642715"/>
          </a:xfrm>
          <a:custGeom>
            <a:avLst/>
            <a:gdLst>
              <a:gd name="T0" fmla="*/ 275 w 641"/>
              <a:gd name="T1" fmla="*/ 72 h 1335"/>
              <a:gd name="T2" fmla="*/ 247 w 641"/>
              <a:gd name="T3" fmla="*/ 105 h 1335"/>
              <a:gd name="T4" fmla="*/ 180 w 641"/>
              <a:gd name="T5" fmla="*/ 160 h 1335"/>
              <a:gd name="T6" fmla="*/ 84 w 641"/>
              <a:gd name="T7" fmla="*/ 297 h 1335"/>
              <a:gd name="T8" fmla="*/ 9 w 641"/>
              <a:gd name="T9" fmla="*/ 572 h 1335"/>
              <a:gd name="T10" fmla="*/ 6 w 641"/>
              <a:gd name="T11" fmla="*/ 641 h 1335"/>
              <a:gd name="T12" fmla="*/ 26 w 641"/>
              <a:gd name="T13" fmla="*/ 656 h 1335"/>
              <a:gd name="T14" fmla="*/ 74 w 641"/>
              <a:gd name="T15" fmla="*/ 749 h 1335"/>
              <a:gd name="T16" fmla="*/ 88 w 641"/>
              <a:gd name="T17" fmla="*/ 824 h 1335"/>
              <a:gd name="T18" fmla="*/ 92 w 641"/>
              <a:gd name="T19" fmla="*/ 920 h 1335"/>
              <a:gd name="T20" fmla="*/ 84 w 641"/>
              <a:gd name="T21" fmla="*/ 998 h 1335"/>
              <a:gd name="T22" fmla="*/ 74 w 641"/>
              <a:gd name="T23" fmla="*/ 1081 h 1335"/>
              <a:gd name="T24" fmla="*/ 106 w 641"/>
              <a:gd name="T25" fmla="*/ 1212 h 1335"/>
              <a:gd name="T26" fmla="*/ 96 w 641"/>
              <a:gd name="T27" fmla="*/ 1309 h 1335"/>
              <a:gd name="T28" fmla="*/ 107 w 641"/>
              <a:gd name="T29" fmla="*/ 1328 h 1335"/>
              <a:gd name="T30" fmla="*/ 182 w 641"/>
              <a:gd name="T31" fmla="*/ 1333 h 1335"/>
              <a:gd name="T32" fmla="*/ 255 w 641"/>
              <a:gd name="T33" fmla="*/ 1330 h 1335"/>
              <a:gd name="T34" fmla="*/ 314 w 641"/>
              <a:gd name="T35" fmla="*/ 1310 h 1335"/>
              <a:gd name="T36" fmla="*/ 328 w 641"/>
              <a:gd name="T37" fmla="*/ 1289 h 1335"/>
              <a:gd name="T38" fmla="*/ 287 w 641"/>
              <a:gd name="T39" fmla="*/ 1280 h 1335"/>
              <a:gd name="T40" fmla="*/ 234 w 641"/>
              <a:gd name="T41" fmla="*/ 1269 h 1335"/>
              <a:gd name="T42" fmla="*/ 229 w 641"/>
              <a:gd name="T43" fmla="*/ 1171 h 1335"/>
              <a:gd name="T44" fmla="*/ 237 w 641"/>
              <a:gd name="T45" fmla="*/ 1102 h 1335"/>
              <a:gd name="T46" fmla="*/ 288 w 641"/>
              <a:gd name="T47" fmla="*/ 1030 h 1335"/>
              <a:gd name="T48" fmla="*/ 317 w 641"/>
              <a:gd name="T49" fmla="*/ 986 h 1335"/>
              <a:gd name="T50" fmla="*/ 330 w 641"/>
              <a:gd name="T51" fmla="*/ 951 h 1335"/>
              <a:gd name="T52" fmla="*/ 325 w 641"/>
              <a:gd name="T53" fmla="*/ 897 h 1335"/>
              <a:gd name="T54" fmla="*/ 305 w 641"/>
              <a:gd name="T55" fmla="*/ 802 h 1335"/>
              <a:gd name="T56" fmla="*/ 343 w 641"/>
              <a:gd name="T57" fmla="*/ 758 h 1335"/>
              <a:gd name="T58" fmla="*/ 369 w 641"/>
              <a:gd name="T59" fmla="*/ 755 h 1335"/>
              <a:gd name="T60" fmla="*/ 402 w 641"/>
              <a:gd name="T61" fmla="*/ 650 h 1335"/>
              <a:gd name="T62" fmla="*/ 397 w 641"/>
              <a:gd name="T63" fmla="*/ 494 h 1335"/>
              <a:gd name="T64" fmla="*/ 415 w 641"/>
              <a:gd name="T65" fmla="*/ 395 h 1335"/>
              <a:gd name="T66" fmla="*/ 525 w 641"/>
              <a:gd name="T67" fmla="*/ 381 h 1335"/>
              <a:gd name="T68" fmla="*/ 564 w 641"/>
              <a:gd name="T69" fmla="*/ 383 h 1335"/>
              <a:gd name="T70" fmla="*/ 601 w 641"/>
              <a:gd name="T71" fmla="*/ 376 h 1335"/>
              <a:gd name="T72" fmla="*/ 610 w 641"/>
              <a:gd name="T73" fmla="*/ 361 h 1335"/>
              <a:gd name="T74" fmla="*/ 627 w 641"/>
              <a:gd name="T75" fmla="*/ 348 h 1335"/>
              <a:gd name="T76" fmla="*/ 627 w 641"/>
              <a:gd name="T77" fmla="*/ 333 h 1335"/>
              <a:gd name="T78" fmla="*/ 641 w 641"/>
              <a:gd name="T79" fmla="*/ 275 h 1335"/>
              <a:gd name="T80" fmla="*/ 631 w 641"/>
              <a:gd name="T81" fmla="*/ 262 h 1335"/>
              <a:gd name="T82" fmla="*/ 609 w 641"/>
              <a:gd name="T83" fmla="*/ 287 h 1335"/>
              <a:gd name="T84" fmla="*/ 586 w 641"/>
              <a:gd name="T85" fmla="*/ 294 h 1335"/>
              <a:gd name="T86" fmla="*/ 531 w 641"/>
              <a:gd name="T87" fmla="*/ 308 h 1335"/>
              <a:gd name="T88" fmla="*/ 526 w 641"/>
              <a:gd name="T89" fmla="*/ 321 h 1335"/>
              <a:gd name="T90" fmla="*/ 479 w 641"/>
              <a:gd name="T91" fmla="*/ 321 h 1335"/>
              <a:gd name="T92" fmla="*/ 427 w 641"/>
              <a:gd name="T93" fmla="*/ 287 h 1335"/>
              <a:gd name="T94" fmla="*/ 411 w 641"/>
              <a:gd name="T95" fmla="*/ 275 h 1335"/>
              <a:gd name="T96" fmla="*/ 402 w 641"/>
              <a:gd name="T97" fmla="*/ 207 h 1335"/>
              <a:gd name="T98" fmla="*/ 421 w 641"/>
              <a:gd name="T99" fmla="*/ 213 h 1335"/>
              <a:gd name="T100" fmla="*/ 434 w 641"/>
              <a:gd name="T101" fmla="*/ 194 h 1335"/>
              <a:gd name="T102" fmla="*/ 440 w 641"/>
              <a:gd name="T103" fmla="*/ 188 h 1335"/>
              <a:gd name="T104" fmla="*/ 455 w 641"/>
              <a:gd name="T105" fmla="*/ 177 h 1335"/>
              <a:gd name="T106" fmla="*/ 463 w 641"/>
              <a:gd name="T107" fmla="*/ 148 h 1335"/>
              <a:gd name="T108" fmla="*/ 481 w 641"/>
              <a:gd name="T109" fmla="*/ 137 h 1335"/>
              <a:gd name="T110" fmla="*/ 494 w 641"/>
              <a:gd name="T111" fmla="*/ 85 h 1335"/>
              <a:gd name="T112" fmla="*/ 490 w 641"/>
              <a:gd name="T113" fmla="*/ 54 h 1335"/>
              <a:gd name="T114" fmla="*/ 444 w 641"/>
              <a:gd name="T115" fmla="*/ 11 h 1335"/>
              <a:gd name="T116" fmla="*/ 408 w 641"/>
              <a:gd name="T117" fmla="*/ 1 h 1335"/>
              <a:gd name="T118" fmla="*/ 357 w 641"/>
              <a:gd name="T119" fmla="*/ 23 h 1335"/>
              <a:gd name="T120" fmla="*/ 324 w 641"/>
              <a:gd name="T121" fmla="*/ 55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1" h="1335">
                <a:moveTo>
                  <a:pt x="301" y="87"/>
                </a:moveTo>
                <a:lnTo>
                  <a:pt x="301" y="87"/>
                </a:lnTo>
                <a:lnTo>
                  <a:pt x="289" y="80"/>
                </a:lnTo>
                <a:lnTo>
                  <a:pt x="281" y="74"/>
                </a:lnTo>
                <a:lnTo>
                  <a:pt x="275" y="72"/>
                </a:lnTo>
                <a:lnTo>
                  <a:pt x="275" y="72"/>
                </a:lnTo>
                <a:lnTo>
                  <a:pt x="274" y="73"/>
                </a:lnTo>
                <a:lnTo>
                  <a:pt x="270" y="77"/>
                </a:lnTo>
                <a:lnTo>
                  <a:pt x="263" y="87"/>
                </a:lnTo>
                <a:lnTo>
                  <a:pt x="252" y="104"/>
                </a:lnTo>
                <a:lnTo>
                  <a:pt x="252" y="104"/>
                </a:lnTo>
                <a:lnTo>
                  <a:pt x="247" y="105"/>
                </a:lnTo>
                <a:lnTo>
                  <a:pt x="234" y="111"/>
                </a:lnTo>
                <a:lnTo>
                  <a:pt x="219" y="120"/>
                </a:lnTo>
                <a:lnTo>
                  <a:pt x="212" y="126"/>
                </a:lnTo>
                <a:lnTo>
                  <a:pt x="204" y="133"/>
                </a:lnTo>
                <a:lnTo>
                  <a:pt x="204" y="133"/>
                </a:lnTo>
                <a:lnTo>
                  <a:pt x="180" y="160"/>
                </a:lnTo>
                <a:lnTo>
                  <a:pt x="146" y="205"/>
                </a:lnTo>
                <a:lnTo>
                  <a:pt x="111" y="251"/>
                </a:lnTo>
                <a:lnTo>
                  <a:pt x="97" y="272"/>
                </a:lnTo>
                <a:lnTo>
                  <a:pt x="87" y="287"/>
                </a:lnTo>
                <a:lnTo>
                  <a:pt x="87" y="287"/>
                </a:lnTo>
                <a:lnTo>
                  <a:pt x="84" y="297"/>
                </a:lnTo>
                <a:lnTo>
                  <a:pt x="79" y="312"/>
                </a:lnTo>
                <a:lnTo>
                  <a:pt x="66" y="353"/>
                </a:lnTo>
                <a:lnTo>
                  <a:pt x="51" y="406"/>
                </a:lnTo>
                <a:lnTo>
                  <a:pt x="36" y="464"/>
                </a:lnTo>
                <a:lnTo>
                  <a:pt x="21" y="522"/>
                </a:lnTo>
                <a:lnTo>
                  <a:pt x="9" y="572"/>
                </a:lnTo>
                <a:lnTo>
                  <a:pt x="2" y="610"/>
                </a:lnTo>
                <a:lnTo>
                  <a:pt x="0" y="622"/>
                </a:lnTo>
                <a:lnTo>
                  <a:pt x="0" y="629"/>
                </a:lnTo>
                <a:lnTo>
                  <a:pt x="0" y="629"/>
                </a:lnTo>
                <a:lnTo>
                  <a:pt x="2" y="636"/>
                </a:lnTo>
                <a:lnTo>
                  <a:pt x="6" y="641"/>
                </a:lnTo>
                <a:lnTo>
                  <a:pt x="9" y="645"/>
                </a:lnTo>
                <a:lnTo>
                  <a:pt x="14" y="647"/>
                </a:lnTo>
                <a:lnTo>
                  <a:pt x="23" y="648"/>
                </a:lnTo>
                <a:lnTo>
                  <a:pt x="26" y="648"/>
                </a:lnTo>
                <a:lnTo>
                  <a:pt x="26" y="648"/>
                </a:lnTo>
                <a:lnTo>
                  <a:pt x="26" y="656"/>
                </a:lnTo>
                <a:lnTo>
                  <a:pt x="29" y="665"/>
                </a:lnTo>
                <a:lnTo>
                  <a:pt x="31" y="677"/>
                </a:lnTo>
                <a:lnTo>
                  <a:pt x="37" y="691"/>
                </a:lnTo>
                <a:lnTo>
                  <a:pt x="45" y="708"/>
                </a:lnTo>
                <a:lnTo>
                  <a:pt x="58" y="727"/>
                </a:lnTo>
                <a:lnTo>
                  <a:pt x="74" y="749"/>
                </a:lnTo>
                <a:lnTo>
                  <a:pt x="74" y="749"/>
                </a:lnTo>
                <a:lnTo>
                  <a:pt x="79" y="762"/>
                </a:lnTo>
                <a:lnTo>
                  <a:pt x="82" y="776"/>
                </a:lnTo>
                <a:lnTo>
                  <a:pt x="85" y="791"/>
                </a:lnTo>
                <a:lnTo>
                  <a:pt x="87" y="804"/>
                </a:lnTo>
                <a:lnTo>
                  <a:pt x="88" y="824"/>
                </a:lnTo>
                <a:lnTo>
                  <a:pt x="87" y="836"/>
                </a:lnTo>
                <a:lnTo>
                  <a:pt x="87" y="836"/>
                </a:lnTo>
                <a:lnTo>
                  <a:pt x="88" y="851"/>
                </a:lnTo>
                <a:lnTo>
                  <a:pt x="91" y="878"/>
                </a:lnTo>
                <a:lnTo>
                  <a:pt x="92" y="908"/>
                </a:lnTo>
                <a:lnTo>
                  <a:pt x="92" y="920"/>
                </a:lnTo>
                <a:lnTo>
                  <a:pt x="91" y="929"/>
                </a:lnTo>
                <a:lnTo>
                  <a:pt x="91" y="929"/>
                </a:lnTo>
                <a:lnTo>
                  <a:pt x="87" y="949"/>
                </a:lnTo>
                <a:lnTo>
                  <a:pt x="86" y="970"/>
                </a:lnTo>
                <a:lnTo>
                  <a:pt x="84" y="998"/>
                </a:lnTo>
                <a:lnTo>
                  <a:pt x="84" y="998"/>
                </a:lnTo>
                <a:lnTo>
                  <a:pt x="82" y="1005"/>
                </a:lnTo>
                <a:lnTo>
                  <a:pt x="79" y="1023"/>
                </a:lnTo>
                <a:lnTo>
                  <a:pt x="75" y="1050"/>
                </a:lnTo>
                <a:lnTo>
                  <a:pt x="74" y="1065"/>
                </a:lnTo>
                <a:lnTo>
                  <a:pt x="74" y="1081"/>
                </a:lnTo>
                <a:lnTo>
                  <a:pt x="74" y="1081"/>
                </a:lnTo>
                <a:lnTo>
                  <a:pt x="76" y="1098"/>
                </a:lnTo>
                <a:lnTo>
                  <a:pt x="81" y="1116"/>
                </a:lnTo>
                <a:lnTo>
                  <a:pt x="93" y="1154"/>
                </a:lnTo>
                <a:lnTo>
                  <a:pt x="99" y="1173"/>
                </a:lnTo>
                <a:lnTo>
                  <a:pt x="104" y="1193"/>
                </a:lnTo>
                <a:lnTo>
                  <a:pt x="106" y="1212"/>
                </a:lnTo>
                <a:lnTo>
                  <a:pt x="107" y="1220"/>
                </a:lnTo>
                <a:lnTo>
                  <a:pt x="106" y="1230"/>
                </a:lnTo>
                <a:lnTo>
                  <a:pt x="106" y="1230"/>
                </a:lnTo>
                <a:lnTo>
                  <a:pt x="103" y="1262"/>
                </a:lnTo>
                <a:lnTo>
                  <a:pt x="99" y="1289"/>
                </a:lnTo>
                <a:lnTo>
                  <a:pt x="96" y="1309"/>
                </a:lnTo>
                <a:lnTo>
                  <a:pt x="94" y="1317"/>
                </a:lnTo>
                <a:lnTo>
                  <a:pt x="94" y="1317"/>
                </a:lnTo>
                <a:lnTo>
                  <a:pt x="94" y="1317"/>
                </a:lnTo>
                <a:lnTo>
                  <a:pt x="94" y="1318"/>
                </a:lnTo>
                <a:lnTo>
                  <a:pt x="99" y="1323"/>
                </a:lnTo>
                <a:lnTo>
                  <a:pt x="107" y="1328"/>
                </a:lnTo>
                <a:lnTo>
                  <a:pt x="119" y="1333"/>
                </a:lnTo>
                <a:lnTo>
                  <a:pt x="119" y="1333"/>
                </a:lnTo>
                <a:lnTo>
                  <a:pt x="127" y="1334"/>
                </a:lnTo>
                <a:lnTo>
                  <a:pt x="136" y="1335"/>
                </a:lnTo>
                <a:lnTo>
                  <a:pt x="156" y="1334"/>
                </a:lnTo>
                <a:lnTo>
                  <a:pt x="182" y="1333"/>
                </a:lnTo>
                <a:lnTo>
                  <a:pt x="194" y="1333"/>
                </a:lnTo>
                <a:lnTo>
                  <a:pt x="207" y="1333"/>
                </a:lnTo>
                <a:lnTo>
                  <a:pt x="207" y="1333"/>
                </a:lnTo>
                <a:lnTo>
                  <a:pt x="221" y="1333"/>
                </a:lnTo>
                <a:lnTo>
                  <a:pt x="238" y="1333"/>
                </a:lnTo>
                <a:lnTo>
                  <a:pt x="255" y="1330"/>
                </a:lnTo>
                <a:lnTo>
                  <a:pt x="271" y="1328"/>
                </a:lnTo>
                <a:lnTo>
                  <a:pt x="286" y="1324"/>
                </a:lnTo>
                <a:lnTo>
                  <a:pt x="299" y="1319"/>
                </a:lnTo>
                <a:lnTo>
                  <a:pt x="308" y="1315"/>
                </a:lnTo>
                <a:lnTo>
                  <a:pt x="312" y="1312"/>
                </a:lnTo>
                <a:lnTo>
                  <a:pt x="314" y="1310"/>
                </a:lnTo>
                <a:lnTo>
                  <a:pt x="314" y="1310"/>
                </a:lnTo>
                <a:lnTo>
                  <a:pt x="317" y="1305"/>
                </a:lnTo>
                <a:lnTo>
                  <a:pt x="320" y="1300"/>
                </a:lnTo>
                <a:lnTo>
                  <a:pt x="326" y="1294"/>
                </a:lnTo>
                <a:lnTo>
                  <a:pt x="328" y="1292"/>
                </a:lnTo>
                <a:lnTo>
                  <a:pt x="328" y="1289"/>
                </a:lnTo>
                <a:lnTo>
                  <a:pt x="324" y="1287"/>
                </a:lnTo>
                <a:lnTo>
                  <a:pt x="317" y="1285"/>
                </a:lnTo>
                <a:lnTo>
                  <a:pt x="317" y="1285"/>
                </a:lnTo>
                <a:lnTo>
                  <a:pt x="308" y="1282"/>
                </a:lnTo>
                <a:lnTo>
                  <a:pt x="301" y="1281"/>
                </a:lnTo>
                <a:lnTo>
                  <a:pt x="287" y="1280"/>
                </a:lnTo>
                <a:lnTo>
                  <a:pt x="274" y="1279"/>
                </a:lnTo>
                <a:lnTo>
                  <a:pt x="262" y="1278"/>
                </a:lnTo>
                <a:lnTo>
                  <a:pt x="262" y="1278"/>
                </a:lnTo>
                <a:lnTo>
                  <a:pt x="243" y="1273"/>
                </a:lnTo>
                <a:lnTo>
                  <a:pt x="237" y="1270"/>
                </a:lnTo>
                <a:lnTo>
                  <a:pt x="234" y="1269"/>
                </a:lnTo>
                <a:lnTo>
                  <a:pt x="233" y="1268"/>
                </a:lnTo>
                <a:lnTo>
                  <a:pt x="233" y="1268"/>
                </a:lnTo>
                <a:lnTo>
                  <a:pt x="232" y="1252"/>
                </a:lnTo>
                <a:lnTo>
                  <a:pt x="231" y="1220"/>
                </a:lnTo>
                <a:lnTo>
                  <a:pt x="229" y="1171"/>
                </a:lnTo>
                <a:lnTo>
                  <a:pt x="229" y="1171"/>
                </a:lnTo>
                <a:lnTo>
                  <a:pt x="232" y="1158"/>
                </a:lnTo>
                <a:lnTo>
                  <a:pt x="233" y="1139"/>
                </a:lnTo>
                <a:lnTo>
                  <a:pt x="233" y="1139"/>
                </a:lnTo>
                <a:lnTo>
                  <a:pt x="233" y="1128"/>
                </a:lnTo>
                <a:lnTo>
                  <a:pt x="234" y="1115"/>
                </a:lnTo>
                <a:lnTo>
                  <a:pt x="237" y="1102"/>
                </a:lnTo>
                <a:lnTo>
                  <a:pt x="239" y="1091"/>
                </a:lnTo>
                <a:lnTo>
                  <a:pt x="239" y="1091"/>
                </a:lnTo>
                <a:lnTo>
                  <a:pt x="250" y="1077"/>
                </a:lnTo>
                <a:lnTo>
                  <a:pt x="265" y="1056"/>
                </a:lnTo>
                <a:lnTo>
                  <a:pt x="288" y="1030"/>
                </a:lnTo>
                <a:lnTo>
                  <a:pt x="288" y="1030"/>
                </a:lnTo>
                <a:lnTo>
                  <a:pt x="299" y="1028"/>
                </a:lnTo>
                <a:lnTo>
                  <a:pt x="307" y="1025"/>
                </a:lnTo>
                <a:lnTo>
                  <a:pt x="311" y="1023"/>
                </a:lnTo>
                <a:lnTo>
                  <a:pt x="311" y="1023"/>
                </a:lnTo>
                <a:lnTo>
                  <a:pt x="314" y="1002"/>
                </a:lnTo>
                <a:lnTo>
                  <a:pt x="317" y="986"/>
                </a:lnTo>
                <a:lnTo>
                  <a:pt x="320" y="971"/>
                </a:lnTo>
                <a:lnTo>
                  <a:pt x="320" y="971"/>
                </a:lnTo>
                <a:lnTo>
                  <a:pt x="323" y="967"/>
                </a:lnTo>
                <a:lnTo>
                  <a:pt x="324" y="963"/>
                </a:lnTo>
                <a:lnTo>
                  <a:pt x="329" y="955"/>
                </a:lnTo>
                <a:lnTo>
                  <a:pt x="330" y="951"/>
                </a:lnTo>
                <a:lnTo>
                  <a:pt x="331" y="945"/>
                </a:lnTo>
                <a:lnTo>
                  <a:pt x="331" y="937"/>
                </a:lnTo>
                <a:lnTo>
                  <a:pt x="330" y="926"/>
                </a:lnTo>
                <a:lnTo>
                  <a:pt x="330" y="926"/>
                </a:lnTo>
                <a:lnTo>
                  <a:pt x="328" y="913"/>
                </a:lnTo>
                <a:lnTo>
                  <a:pt x="325" y="897"/>
                </a:lnTo>
                <a:lnTo>
                  <a:pt x="317" y="865"/>
                </a:lnTo>
                <a:lnTo>
                  <a:pt x="308" y="839"/>
                </a:lnTo>
                <a:lnTo>
                  <a:pt x="305" y="827"/>
                </a:lnTo>
                <a:lnTo>
                  <a:pt x="305" y="827"/>
                </a:lnTo>
                <a:lnTo>
                  <a:pt x="304" y="817"/>
                </a:lnTo>
                <a:lnTo>
                  <a:pt x="305" y="802"/>
                </a:lnTo>
                <a:lnTo>
                  <a:pt x="307" y="778"/>
                </a:lnTo>
                <a:lnTo>
                  <a:pt x="307" y="778"/>
                </a:lnTo>
                <a:lnTo>
                  <a:pt x="320" y="755"/>
                </a:lnTo>
                <a:lnTo>
                  <a:pt x="320" y="755"/>
                </a:lnTo>
                <a:lnTo>
                  <a:pt x="328" y="756"/>
                </a:lnTo>
                <a:lnTo>
                  <a:pt x="343" y="758"/>
                </a:lnTo>
                <a:lnTo>
                  <a:pt x="353" y="758"/>
                </a:lnTo>
                <a:lnTo>
                  <a:pt x="360" y="758"/>
                </a:lnTo>
                <a:lnTo>
                  <a:pt x="366" y="757"/>
                </a:lnTo>
                <a:lnTo>
                  <a:pt x="368" y="757"/>
                </a:lnTo>
                <a:lnTo>
                  <a:pt x="369" y="755"/>
                </a:lnTo>
                <a:lnTo>
                  <a:pt x="369" y="755"/>
                </a:lnTo>
                <a:lnTo>
                  <a:pt x="385" y="714"/>
                </a:lnTo>
                <a:lnTo>
                  <a:pt x="396" y="684"/>
                </a:lnTo>
                <a:lnTo>
                  <a:pt x="399" y="672"/>
                </a:lnTo>
                <a:lnTo>
                  <a:pt x="402" y="662"/>
                </a:lnTo>
                <a:lnTo>
                  <a:pt x="402" y="662"/>
                </a:lnTo>
                <a:lnTo>
                  <a:pt x="402" y="650"/>
                </a:lnTo>
                <a:lnTo>
                  <a:pt x="402" y="633"/>
                </a:lnTo>
                <a:lnTo>
                  <a:pt x="400" y="591"/>
                </a:lnTo>
                <a:lnTo>
                  <a:pt x="398" y="549"/>
                </a:lnTo>
                <a:lnTo>
                  <a:pt x="398" y="523"/>
                </a:lnTo>
                <a:lnTo>
                  <a:pt x="398" y="523"/>
                </a:lnTo>
                <a:lnTo>
                  <a:pt x="397" y="494"/>
                </a:lnTo>
                <a:lnTo>
                  <a:pt x="396" y="450"/>
                </a:lnTo>
                <a:lnTo>
                  <a:pt x="392" y="391"/>
                </a:lnTo>
                <a:lnTo>
                  <a:pt x="392" y="391"/>
                </a:lnTo>
                <a:lnTo>
                  <a:pt x="394" y="392"/>
                </a:lnTo>
                <a:lnTo>
                  <a:pt x="402" y="394"/>
                </a:lnTo>
                <a:lnTo>
                  <a:pt x="415" y="395"/>
                </a:lnTo>
                <a:lnTo>
                  <a:pt x="434" y="394"/>
                </a:lnTo>
                <a:lnTo>
                  <a:pt x="434" y="394"/>
                </a:lnTo>
                <a:lnTo>
                  <a:pt x="471" y="389"/>
                </a:lnTo>
                <a:lnTo>
                  <a:pt x="499" y="384"/>
                </a:lnTo>
                <a:lnTo>
                  <a:pt x="499" y="384"/>
                </a:lnTo>
                <a:lnTo>
                  <a:pt x="525" y="381"/>
                </a:lnTo>
                <a:lnTo>
                  <a:pt x="537" y="379"/>
                </a:lnTo>
                <a:lnTo>
                  <a:pt x="544" y="378"/>
                </a:lnTo>
                <a:lnTo>
                  <a:pt x="544" y="378"/>
                </a:lnTo>
                <a:lnTo>
                  <a:pt x="546" y="378"/>
                </a:lnTo>
                <a:lnTo>
                  <a:pt x="551" y="379"/>
                </a:lnTo>
                <a:lnTo>
                  <a:pt x="564" y="383"/>
                </a:lnTo>
                <a:lnTo>
                  <a:pt x="577" y="386"/>
                </a:lnTo>
                <a:lnTo>
                  <a:pt x="582" y="386"/>
                </a:lnTo>
                <a:lnTo>
                  <a:pt x="586" y="384"/>
                </a:lnTo>
                <a:lnTo>
                  <a:pt x="595" y="375"/>
                </a:lnTo>
                <a:lnTo>
                  <a:pt x="595" y="375"/>
                </a:lnTo>
                <a:lnTo>
                  <a:pt x="601" y="376"/>
                </a:lnTo>
                <a:lnTo>
                  <a:pt x="605" y="375"/>
                </a:lnTo>
                <a:lnTo>
                  <a:pt x="607" y="373"/>
                </a:lnTo>
                <a:lnTo>
                  <a:pt x="609" y="372"/>
                </a:lnTo>
                <a:lnTo>
                  <a:pt x="609" y="372"/>
                </a:lnTo>
                <a:lnTo>
                  <a:pt x="610" y="366"/>
                </a:lnTo>
                <a:lnTo>
                  <a:pt x="610" y="361"/>
                </a:lnTo>
                <a:lnTo>
                  <a:pt x="610" y="358"/>
                </a:lnTo>
                <a:lnTo>
                  <a:pt x="611" y="357"/>
                </a:lnTo>
                <a:lnTo>
                  <a:pt x="612" y="355"/>
                </a:lnTo>
                <a:lnTo>
                  <a:pt x="612" y="355"/>
                </a:lnTo>
                <a:lnTo>
                  <a:pt x="622" y="352"/>
                </a:lnTo>
                <a:lnTo>
                  <a:pt x="627" y="348"/>
                </a:lnTo>
                <a:lnTo>
                  <a:pt x="628" y="347"/>
                </a:lnTo>
                <a:lnTo>
                  <a:pt x="628" y="346"/>
                </a:lnTo>
                <a:lnTo>
                  <a:pt x="628" y="346"/>
                </a:lnTo>
                <a:lnTo>
                  <a:pt x="627" y="342"/>
                </a:lnTo>
                <a:lnTo>
                  <a:pt x="627" y="337"/>
                </a:lnTo>
                <a:lnTo>
                  <a:pt x="627" y="333"/>
                </a:lnTo>
                <a:lnTo>
                  <a:pt x="624" y="330"/>
                </a:lnTo>
                <a:lnTo>
                  <a:pt x="624" y="330"/>
                </a:lnTo>
                <a:lnTo>
                  <a:pt x="623" y="327"/>
                </a:lnTo>
                <a:lnTo>
                  <a:pt x="622" y="322"/>
                </a:lnTo>
                <a:lnTo>
                  <a:pt x="622" y="317"/>
                </a:lnTo>
                <a:lnTo>
                  <a:pt x="641" y="275"/>
                </a:lnTo>
                <a:lnTo>
                  <a:pt x="641" y="275"/>
                </a:lnTo>
                <a:lnTo>
                  <a:pt x="638" y="268"/>
                </a:lnTo>
                <a:lnTo>
                  <a:pt x="635" y="263"/>
                </a:lnTo>
                <a:lnTo>
                  <a:pt x="634" y="262"/>
                </a:lnTo>
                <a:lnTo>
                  <a:pt x="631" y="262"/>
                </a:lnTo>
                <a:lnTo>
                  <a:pt x="631" y="262"/>
                </a:lnTo>
                <a:lnTo>
                  <a:pt x="629" y="263"/>
                </a:lnTo>
                <a:lnTo>
                  <a:pt x="625" y="267"/>
                </a:lnTo>
                <a:lnTo>
                  <a:pt x="619" y="275"/>
                </a:lnTo>
                <a:lnTo>
                  <a:pt x="612" y="287"/>
                </a:lnTo>
                <a:lnTo>
                  <a:pt x="612" y="287"/>
                </a:lnTo>
                <a:lnTo>
                  <a:pt x="609" y="287"/>
                </a:lnTo>
                <a:lnTo>
                  <a:pt x="599" y="287"/>
                </a:lnTo>
                <a:lnTo>
                  <a:pt x="599" y="287"/>
                </a:lnTo>
                <a:lnTo>
                  <a:pt x="595" y="288"/>
                </a:lnTo>
                <a:lnTo>
                  <a:pt x="595" y="290"/>
                </a:lnTo>
                <a:lnTo>
                  <a:pt x="594" y="292"/>
                </a:lnTo>
                <a:lnTo>
                  <a:pt x="586" y="294"/>
                </a:lnTo>
                <a:lnTo>
                  <a:pt x="586" y="294"/>
                </a:lnTo>
                <a:lnTo>
                  <a:pt x="571" y="297"/>
                </a:lnTo>
                <a:lnTo>
                  <a:pt x="555" y="299"/>
                </a:lnTo>
                <a:lnTo>
                  <a:pt x="540" y="303"/>
                </a:lnTo>
                <a:lnTo>
                  <a:pt x="534" y="305"/>
                </a:lnTo>
                <a:lnTo>
                  <a:pt x="531" y="308"/>
                </a:lnTo>
                <a:lnTo>
                  <a:pt x="531" y="308"/>
                </a:lnTo>
                <a:lnTo>
                  <a:pt x="528" y="310"/>
                </a:lnTo>
                <a:lnTo>
                  <a:pt x="528" y="312"/>
                </a:lnTo>
                <a:lnTo>
                  <a:pt x="527" y="317"/>
                </a:lnTo>
                <a:lnTo>
                  <a:pt x="527" y="320"/>
                </a:lnTo>
                <a:lnTo>
                  <a:pt x="526" y="321"/>
                </a:lnTo>
                <a:lnTo>
                  <a:pt x="522" y="322"/>
                </a:lnTo>
                <a:lnTo>
                  <a:pt x="518" y="323"/>
                </a:lnTo>
                <a:lnTo>
                  <a:pt x="518" y="323"/>
                </a:lnTo>
                <a:lnTo>
                  <a:pt x="510" y="323"/>
                </a:lnTo>
                <a:lnTo>
                  <a:pt x="501" y="323"/>
                </a:lnTo>
                <a:lnTo>
                  <a:pt x="479" y="321"/>
                </a:lnTo>
                <a:lnTo>
                  <a:pt x="453" y="317"/>
                </a:lnTo>
                <a:lnTo>
                  <a:pt x="444" y="308"/>
                </a:lnTo>
                <a:lnTo>
                  <a:pt x="444" y="308"/>
                </a:lnTo>
                <a:lnTo>
                  <a:pt x="435" y="298"/>
                </a:lnTo>
                <a:lnTo>
                  <a:pt x="430" y="292"/>
                </a:lnTo>
                <a:lnTo>
                  <a:pt x="427" y="287"/>
                </a:lnTo>
                <a:lnTo>
                  <a:pt x="427" y="287"/>
                </a:lnTo>
                <a:lnTo>
                  <a:pt x="426" y="286"/>
                </a:lnTo>
                <a:lnTo>
                  <a:pt x="423" y="284"/>
                </a:lnTo>
                <a:lnTo>
                  <a:pt x="418" y="281"/>
                </a:lnTo>
                <a:lnTo>
                  <a:pt x="411" y="275"/>
                </a:lnTo>
                <a:lnTo>
                  <a:pt x="411" y="275"/>
                </a:lnTo>
                <a:lnTo>
                  <a:pt x="406" y="268"/>
                </a:lnTo>
                <a:lnTo>
                  <a:pt x="402" y="260"/>
                </a:lnTo>
                <a:lnTo>
                  <a:pt x="393" y="237"/>
                </a:lnTo>
                <a:lnTo>
                  <a:pt x="387" y="217"/>
                </a:lnTo>
                <a:lnTo>
                  <a:pt x="385" y="207"/>
                </a:lnTo>
                <a:lnTo>
                  <a:pt x="402" y="207"/>
                </a:lnTo>
                <a:lnTo>
                  <a:pt x="402" y="207"/>
                </a:lnTo>
                <a:lnTo>
                  <a:pt x="409" y="211"/>
                </a:lnTo>
                <a:lnTo>
                  <a:pt x="416" y="213"/>
                </a:lnTo>
                <a:lnTo>
                  <a:pt x="418" y="214"/>
                </a:lnTo>
                <a:lnTo>
                  <a:pt x="421" y="213"/>
                </a:lnTo>
                <a:lnTo>
                  <a:pt x="421" y="213"/>
                </a:lnTo>
                <a:lnTo>
                  <a:pt x="422" y="212"/>
                </a:lnTo>
                <a:lnTo>
                  <a:pt x="424" y="209"/>
                </a:lnTo>
                <a:lnTo>
                  <a:pt x="428" y="203"/>
                </a:lnTo>
                <a:lnTo>
                  <a:pt x="432" y="198"/>
                </a:lnTo>
                <a:lnTo>
                  <a:pt x="434" y="194"/>
                </a:lnTo>
                <a:lnTo>
                  <a:pt x="434" y="194"/>
                </a:lnTo>
                <a:lnTo>
                  <a:pt x="436" y="194"/>
                </a:lnTo>
                <a:lnTo>
                  <a:pt x="439" y="194"/>
                </a:lnTo>
                <a:lnTo>
                  <a:pt x="440" y="193"/>
                </a:lnTo>
                <a:lnTo>
                  <a:pt x="440" y="192"/>
                </a:lnTo>
                <a:lnTo>
                  <a:pt x="440" y="192"/>
                </a:lnTo>
                <a:lnTo>
                  <a:pt x="440" y="188"/>
                </a:lnTo>
                <a:lnTo>
                  <a:pt x="441" y="184"/>
                </a:lnTo>
                <a:lnTo>
                  <a:pt x="444" y="182"/>
                </a:lnTo>
                <a:lnTo>
                  <a:pt x="444" y="182"/>
                </a:lnTo>
                <a:lnTo>
                  <a:pt x="450" y="181"/>
                </a:lnTo>
                <a:lnTo>
                  <a:pt x="453" y="178"/>
                </a:lnTo>
                <a:lnTo>
                  <a:pt x="455" y="177"/>
                </a:lnTo>
                <a:lnTo>
                  <a:pt x="457" y="175"/>
                </a:lnTo>
                <a:lnTo>
                  <a:pt x="457" y="175"/>
                </a:lnTo>
                <a:lnTo>
                  <a:pt x="460" y="160"/>
                </a:lnTo>
                <a:lnTo>
                  <a:pt x="463" y="150"/>
                </a:lnTo>
                <a:lnTo>
                  <a:pt x="463" y="150"/>
                </a:lnTo>
                <a:lnTo>
                  <a:pt x="463" y="148"/>
                </a:lnTo>
                <a:lnTo>
                  <a:pt x="463" y="147"/>
                </a:lnTo>
                <a:lnTo>
                  <a:pt x="464" y="145"/>
                </a:lnTo>
                <a:lnTo>
                  <a:pt x="470" y="143"/>
                </a:lnTo>
                <a:lnTo>
                  <a:pt x="470" y="143"/>
                </a:lnTo>
                <a:lnTo>
                  <a:pt x="478" y="139"/>
                </a:lnTo>
                <a:lnTo>
                  <a:pt x="481" y="137"/>
                </a:lnTo>
                <a:lnTo>
                  <a:pt x="482" y="133"/>
                </a:lnTo>
                <a:lnTo>
                  <a:pt x="482" y="133"/>
                </a:lnTo>
                <a:lnTo>
                  <a:pt x="488" y="108"/>
                </a:lnTo>
                <a:lnTo>
                  <a:pt x="491" y="87"/>
                </a:lnTo>
                <a:lnTo>
                  <a:pt x="491" y="87"/>
                </a:lnTo>
                <a:lnTo>
                  <a:pt x="494" y="85"/>
                </a:lnTo>
                <a:lnTo>
                  <a:pt x="495" y="80"/>
                </a:lnTo>
                <a:lnTo>
                  <a:pt x="495" y="76"/>
                </a:lnTo>
                <a:lnTo>
                  <a:pt x="495" y="76"/>
                </a:lnTo>
                <a:lnTo>
                  <a:pt x="494" y="66"/>
                </a:lnTo>
                <a:lnTo>
                  <a:pt x="493" y="60"/>
                </a:lnTo>
                <a:lnTo>
                  <a:pt x="490" y="54"/>
                </a:lnTo>
                <a:lnTo>
                  <a:pt x="487" y="47"/>
                </a:lnTo>
                <a:lnTo>
                  <a:pt x="481" y="40"/>
                </a:lnTo>
                <a:lnTo>
                  <a:pt x="473" y="31"/>
                </a:lnTo>
                <a:lnTo>
                  <a:pt x="463" y="23"/>
                </a:lnTo>
                <a:lnTo>
                  <a:pt x="463" y="23"/>
                </a:lnTo>
                <a:lnTo>
                  <a:pt x="444" y="11"/>
                </a:lnTo>
                <a:lnTo>
                  <a:pt x="430" y="4"/>
                </a:lnTo>
                <a:lnTo>
                  <a:pt x="424" y="1"/>
                </a:lnTo>
                <a:lnTo>
                  <a:pt x="420" y="0"/>
                </a:lnTo>
                <a:lnTo>
                  <a:pt x="414" y="0"/>
                </a:lnTo>
                <a:lnTo>
                  <a:pt x="408" y="1"/>
                </a:lnTo>
                <a:lnTo>
                  <a:pt x="408" y="1"/>
                </a:lnTo>
                <a:lnTo>
                  <a:pt x="396" y="4"/>
                </a:lnTo>
                <a:lnTo>
                  <a:pt x="386" y="7"/>
                </a:lnTo>
                <a:lnTo>
                  <a:pt x="378" y="11"/>
                </a:lnTo>
                <a:lnTo>
                  <a:pt x="372" y="13"/>
                </a:lnTo>
                <a:lnTo>
                  <a:pt x="372" y="13"/>
                </a:lnTo>
                <a:lnTo>
                  <a:pt x="357" y="23"/>
                </a:lnTo>
                <a:lnTo>
                  <a:pt x="349" y="28"/>
                </a:lnTo>
                <a:lnTo>
                  <a:pt x="343" y="32"/>
                </a:lnTo>
                <a:lnTo>
                  <a:pt x="343" y="32"/>
                </a:lnTo>
                <a:lnTo>
                  <a:pt x="331" y="46"/>
                </a:lnTo>
                <a:lnTo>
                  <a:pt x="324" y="55"/>
                </a:lnTo>
                <a:lnTo>
                  <a:pt x="324" y="55"/>
                </a:lnTo>
                <a:lnTo>
                  <a:pt x="311" y="78"/>
                </a:lnTo>
                <a:lnTo>
                  <a:pt x="301" y="8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A6B6BED7-5185-403E-92A3-4EF00BACC971}"/>
              </a:ext>
            </a:extLst>
          </p:cNvPr>
          <p:cNvSpPr>
            <a:spLocks/>
          </p:cNvSpPr>
          <p:nvPr/>
        </p:nvSpPr>
        <p:spPr bwMode="auto">
          <a:xfrm>
            <a:off x="2861455" y="4734144"/>
            <a:ext cx="418369" cy="1624257"/>
          </a:xfrm>
          <a:custGeom>
            <a:avLst/>
            <a:gdLst>
              <a:gd name="T0" fmla="*/ 17 w 340"/>
              <a:gd name="T1" fmla="*/ 158 h 1320"/>
              <a:gd name="T2" fmla="*/ 9 w 340"/>
              <a:gd name="T3" fmla="*/ 86 h 1320"/>
              <a:gd name="T4" fmla="*/ 22 w 340"/>
              <a:gd name="T5" fmla="*/ 39 h 1320"/>
              <a:gd name="T6" fmla="*/ 55 w 340"/>
              <a:gd name="T7" fmla="*/ 20 h 1320"/>
              <a:gd name="T8" fmla="*/ 78 w 340"/>
              <a:gd name="T9" fmla="*/ 1 h 1320"/>
              <a:gd name="T10" fmla="*/ 157 w 340"/>
              <a:gd name="T11" fmla="*/ 24 h 1320"/>
              <a:gd name="T12" fmla="*/ 175 w 340"/>
              <a:gd name="T13" fmla="*/ 34 h 1320"/>
              <a:gd name="T14" fmla="*/ 182 w 340"/>
              <a:gd name="T15" fmla="*/ 83 h 1320"/>
              <a:gd name="T16" fmla="*/ 177 w 340"/>
              <a:gd name="T17" fmla="*/ 134 h 1320"/>
              <a:gd name="T18" fmla="*/ 187 w 340"/>
              <a:gd name="T19" fmla="*/ 150 h 1320"/>
              <a:gd name="T20" fmla="*/ 174 w 340"/>
              <a:gd name="T21" fmla="*/ 168 h 1320"/>
              <a:gd name="T22" fmla="*/ 164 w 340"/>
              <a:gd name="T23" fmla="*/ 195 h 1320"/>
              <a:gd name="T24" fmla="*/ 125 w 340"/>
              <a:gd name="T25" fmla="*/ 217 h 1320"/>
              <a:gd name="T26" fmla="*/ 170 w 340"/>
              <a:gd name="T27" fmla="*/ 230 h 1320"/>
              <a:gd name="T28" fmla="*/ 184 w 340"/>
              <a:gd name="T29" fmla="*/ 230 h 1320"/>
              <a:gd name="T30" fmla="*/ 244 w 340"/>
              <a:gd name="T31" fmla="*/ 213 h 1320"/>
              <a:gd name="T32" fmla="*/ 235 w 340"/>
              <a:gd name="T33" fmla="*/ 197 h 1320"/>
              <a:gd name="T34" fmla="*/ 283 w 340"/>
              <a:gd name="T35" fmla="*/ 112 h 1320"/>
              <a:gd name="T36" fmla="*/ 335 w 340"/>
              <a:gd name="T37" fmla="*/ 136 h 1320"/>
              <a:gd name="T38" fmla="*/ 312 w 340"/>
              <a:gd name="T39" fmla="*/ 198 h 1320"/>
              <a:gd name="T40" fmla="*/ 310 w 340"/>
              <a:gd name="T41" fmla="*/ 227 h 1320"/>
              <a:gd name="T42" fmla="*/ 317 w 340"/>
              <a:gd name="T43" fmla="*/ 247 h 1320"/>
              <a:gd name="T44" fmla="*/ 278 w 340"/>
              <a:gd name="T45" fmla="*/ 275 h 1320"/>
              <a:gd name="T46" fmla="*/ 265 w 340"/>
              <a:gd name="T47" fmla="*/ 336 h 1320"/>
              <a:gd name="T48" fmla="*/ 241 w 340"/>
              <a:gd name="T49" fmla="*/ 413 h 1320"/>
              <a:gd name="T50" fmla="*/ 251 w 340"/>
              <a:gd name="T51" fmla="*/ 455 h 1320"/>
              <a:gd name="T52" fmla="*/ 248 w 340"/>
              <a:gd name="T53" fmla="*/ 521 h 1320"/>
              <a:gd name="T54" fmla="*/ 256 w 340"/>
              <a:gd name="T55" fmla="*/ 583 h 1320"/>
              <a:gd name="T56" fmla="*/ 255 w 340"/>
              <a:gd name="T57" fmla="*/ 668 h 1320"/>
              <a:gd name="T58" fmla="*/ 244 w 340"/>
              <a:gd name="T59" fmla="*/ 727 h 1320"/>
              <a:gd name="T60" fmla="*/ 240 w 340"/>
              <a:gd name="T61" fmla="*/ 916 h 1320"/>
              <a:gd name="T62" fmla="*/ 184 w 340"/>
              <a:gd name="T63" fmla="*/ 991 h 1320"/>
              <a:gd name="T64" fmla="*/ 180 w 340"/>
              <a:gd name="T65" fmla="*/ 1226 h 1320"/>
              <a:gd name="T66" fmla="*/ 225 w 340"/>
              <a:gd name="T67" fmla="*/ 1241 h 1320"/>
              <a:gd name="T68" fmla="*/ 299 w 340"/>
              <a:gd name="T69" fmla="*/ 1257 h 1320"/>
              <a:gd name="T70" fmla="*/ 310 w 340"/>
              <a:gd name="T71" fmla="*/ 1283 h 1320"/>
              <a:gd name="T72" fmla="*/ 300 w 340"/>
              <a:gd name="T73" fmla="*/ 1300 h 1320"/>
              <a:gd name="T74" fmla="*/ 279 w 340"/>
              <a:gd name="T75" fmla="*/ 1312 h 1320"/>
              <a:gd name="T76" fmla="*/ 226 w 340"/>
              <a:gd name="T77" fmla="*/ 1320 h 1320"/>
              <a:gd name="T78" fmla="*/ 67 w 340"/>
              <a:gd name="T79" fmla="*/ 1308 h 1320"/>
              <a:gd name="T80" fmla="*/ 70 w 340"/>
              <a:gd name="T81" fmla="*/ 1273 h 1320"/>
              <a:gd name="T82" fmla="*/ 78 w 340"/>
              <a:gd name="T83" fmla="*/ 1239 h 1320"/>
              <a:gd name="T84" fmla="*/ 85 w 340"/>
              <a:gd name="T85" fmla="*/ 1243 h 1320"/>
              <a:gd name="T86" fmla="*/ 67 w 340"/>
              <a:gd name="T87" fmla="*/ 1019 h 1320"/>
              <a:gd name="T88" fmla="*/ 85 w 340"/>
              <a:gd name="T89" fmla="*/ 937 h 1320"/>
              <a:gd name="T90" fmla="*/ 70 w 340"/>
              <a:gd name="T91" fmla="*/ 815 h 1320"/>
              <a:gd name="T92" fmla="*/ 67 w 340"/>
              <a:gd name="T93" fmla="*/ 775 h 1320"/>
              <a:gd name="T94" fmla="*/ 40 w 340"/>
              <a:gd name="T95" fmla="*/ 747 h 1320"/>
              <a:gd name="T96" fmla="*/ 33 w 340"/>
              <a:gd name="T97" fmla="*/ 666 h 1320"/>
              <a:gd name="T98" fmla="*/ 28 w 340"/>
              <a:gd name="T99" fmla="*/ 647 h 1320"/>
              <a:gd name="T100" fmla="*/ 49 w 340"/>
              <a:gd name="T101" fmla="*/ 610 h 1320"/>
              <a:gd name="T102" fmla="*/ 39 w 340"/>
              <a:gd name="T103" fmla="*/ 567 h 1320"/>
              <a:gd name="T104" fmla="*/ 29 w 340"/>
              <a:gd name="T105" fmla="*/ 532 h 1320"/>
              <a:gd name="T106" fmla="*/ 5 w 340"/>
              <a:gd name="T107" fmla="*/ 477 h 1320"/>
              <a:gd name="T108" fmla="*/ 3 w 340"/>
              <a:gd name="T109" fmla="*/ 384 h 1320"/>
              <a:gd name="T110" fmla="*/ 9 w 340"/>
              <a:gd name="T111" fmla="*/ 240 h 1320"/>
              <a:gd name="T112" fmla="*/ 33 w 340"/>
              <a:gd name="T113" fmla="*/ 183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" h="1320">
                <a:moveTo>
                  <a:pt x="33" y="168"/>
                </a:moveTo>
                <a:lnTo>
                  <a:pt x="28" y="173"/>
                </a:lnTo>
                <a:lnTo>
                  <a:pt x="22" y="161"/>
                </a:lnTo>
                <a:lnTo>
                  <a:pt x="17" y="163"/>
                </a:lnTo>
                <a:lnTo>
                  <a:pt x="17" y="163"/>
                </a:lnTo>
                <a:lnTo>
                  <a:pt x="17" y="158"/>
                </a:lnTo>
                <a:lnTo>
                  <a:pt x="16" y="149"/>
                </a:lnTo>
                <a:lnTo>
                  <a:pt x="15" y="138"/>
                </a:lnTo>
                <a:lnTo>
                  <a:pt x="15" y="138"/>
                </a:lnTo>
                <a:lnTo>
                  <a:pt x="12" y="123"/>
                </a:lnTo>
                <a:lnTo>
                  <a:pt x="10" y="104"/>
                </a:lnTo>
                <a:lnTo>
                  <a:pt x="9" y="86"/>
                </a:lnTo>
                <a:lnTo>
                  <a:pt x="9" y="79"/>
                </a:lnTo>
                <a:lnTo>
                  <a:pt x="10" y="74"/>
                </a:lnTo>
                <a:lnTo>
                  <a:pt x="10" y="74"/>
                </a:lnTo>
                <a:lnTo>
                  <a:pt x="13" y="63"/>
                </a:lnTo>
                <a:lnTo>
                  <a:pt x="17" y="51"/>
                </a:lnTo>
                <a:lnTo>
                  <a:pt x="22" y="39"/>
                </a:lnTo>
                <a:lnTo>
                  <a:pt x="25" y="34"/>
                </a:lnTo>
                <a:lnTo>
                  <a:pt x="28" y="32"/>
                </a:lnTo>
                <a:lnTo>
                  <a:pt x="28" y="32"/>
                </a:lnTo>
                <a:lnTo>
                  <a:pt x="45" y="25"/>
                </a:lnTo>
                <a:lnTo>
                  <a:pt x="53" y="21"/>
                </a:lnTo>
                <a:lnTo>
                  <a:pt x="55" y="20"/>
                </a:lnTo>
                <a:lnTo>
                  <a:pt x="55" y="19"/>
                </a:lnTo>
                <a:lnTo>
                  <a:pt x="55" y="19"/>
                </a:lnTo>
                <a:lnTo>
                  <a:pt x="59" y="14"/>
                </a:lnTo>
                <a:lnTo>
                  <a:pt x="67" y="7"/>
                </a:lnTo>
                <a:lnTo>
                  <a:pt x="72" y="3"/>
                </a:lnTo>
                <a:lnTo>
                  <a:pt x="78" y="1"/>
                </a:lnTo>
                <a:lnTo>
                  <a:pt x="84" y="0"/>
                </a:lnTo>
                <a:lnTo>
                  <a:pt x="90" y="0"/>
                </a:lnTo>
                <a:lnTo>
                  <a:pt x="90" y="0"/>
                </a:lnTo>
                <a:lnTo>
                  <a:pt x="134" y="7"/>
                </a:lnTo>
                <a:lnTo>
                  <a:pt x="134" y="7"/>
                </a:lnTo>
                <a:lnTo>
                  <a:pt x="157" y="24"/>
                </a:lnTo>
                <a:lnTo>
                  <a:pt x="157" y="24"/>
                </a:lnTo>
                <a:lnTo>
                  <a:pt x="162" y="25"/>
                </a:lnTo>
                <a:lnTo>
                  <a:pt x="167" y="26"/>
                </a:lnTo>
                <a:lnTo>
                  <a:pt x="171" y="28"/>
                </a:lnTo>
                <a:lnTo>
                  <a:pt x="173" y="31"/>
                </a:lnTo>
                <a:lnTo>
                  <a:pt x="175" y="34"/>
                </a:lnTo>
                <a:lnTo>
                  <a:pt x="175" y="34"/>
                </a:lnTo>
                <a:lnTo>
                  <a:pt x="180" y="46"/>
                </a:lnTo>
                <a:lnTo>
                  <a:pt x="184" y="59"/>
                </a:lnTo>
                <a:lnTo>
                  <a:pt x="189" y="76"/>
                </a:lnTo>
                <a:lnTo>
                  <a:pt x="182" y="83"/>
                </a:lnTo>
                <a:lnTo>
                  <a:pt x="182" y="83"/>
                </a:lnTo>
                <a:lnTo>
                  <a:pt x="181" y="102"/>
                </a:lnTo>
                <a:lnTo>
                  <a:pt x="181" y="117"/>
                </a:lnTo>
                <a:lnTo>
                  <a:pt x="180" y="125"/>
                </a:lnTo>
                <a:lnTo>
                  <a:pt x="180" y="125"/>
                </a:lnTo>
                <a:lnTo>
                  <a:pt x="177" y="130"/>
                </a:lnTo>
                <a:lnTo>
                  <a:pt x="177" y="134"/>
                </a:lnTo>
                <a:lnTo>
                  <a:pt x="180" y="136"/>
                </a:lnTo>
                <a:lnTo>
                  <a:pt x="180" y="136"/>
                </a:lnTo>
                <a:lnTo>
                  <a:pt x="184" y="143"/>
                </a:lnTo>
                <a:lnTo>
                  <a:pt x="186" y="147"/>
                </a:lnTo>
                <a:lnTo>
                  <a:pt x="187" y="150"/>
                </a:lnTo>
                <a:lnTo>
                  <a:pt x="187" y="150"/>
                </a:lnTo>
                <a:lnTo>
                  <a:pt x="184" y="153"/>
                </a:lnTo>
                <a:lnTo>
                  <a:pt x="182" y="155"/>
                </a:lnTo>
                <a:lnTo>
                  <a:pt x="177" y="158"/>
                </a:lnTo>
                <a:lnTo>
                  <a:pt x="177" y="158"/>
                </a:lnTo>
                <a:lnTo>
                  <a:pt x="175" y="163"/>
                </a:lnTo>
                <a:lnTo>
                  <a:pt x="174" y="168"/>
                </a:lnTo>
                <a:lnTo>
                  <a:pt x="173" y="171"/>
                </a:lnTo>
                <a:lnTo>
                  <a:pt x="173" y="171"/>
                </a:lnTo>
                <a:lnTo>
                  <a:pt x="171" y="174"/>
                </a:lnTo>
                <a:lnTo>
                  <a:pt x="170" y="183"/>
                </a:lnTo>
                <a:lnTo>
                  <a:pt x="167" y="191"/>
                </a:lnTo>
                <a:lnTo>
                  <a:pt x="164" y="195"/>
                </a:lnTo>
                <a:lnTo>
                  <a:pt x="162" y="196"/>
                </a:lnTo>
                <a:lnTo>
                  <a:pt x="162" y="196"/>
                </a:lnTo>
                <a:lnTo>
                  <a:pt x="153" y="199"/>
                </a:lnTo>
                <a:lnTo>
                  <a:pt x="143" y="202"/>
                </a:lnTo>
                <a:lnTo>
                  <a:pt x="129" y="203"/>
                </a:lnTo>
                <a:lnTo>
                  <a:pt x="125" y="217"/>
                </a:lnTo>
                <a:lnTo>
                  <a:pt x="143" y="229"/>
                </a:lnTo>
                <a:lnTo>
                  <a:pt x="143" y="229"/>
                </a:lnTo>
                <a:lnTo>
                  <a:pt x="156" y="229"/>
                </a:lnTo>
                <a:lnTo>
                  <a:pt x="164" y="229"/>
                </a:lnTo>
                <a:lnTo>
                  <a:pt x="168" y="230"/>
                </a:lnTo>
                <a:lnTo>
                  <a:pt x="170" y="230"/>
                </a:lnTo>
                <a:lnTo>
                  <a:pt x="170" y="230"/>
                </a:lnTo>
                <a:lnTo>
                  <a:pt x="174" y="232"/>
                </a:lnTo>
                <a:lnTo>
                  <a:pt x="177" y="232"/>
                </a:lnTo>
                <a:lnTo>
                  <a:pt x="181" y="230"/>
                </a:lnTo>
                <a:lnTo>
                  <a:pt x="184" y="230"/>
                </a:lnTo>
                <a:lnTo>
                  <a:pt x="184" y="230"/>
                </a:lnTo>
                <a:lnTo>
                  <a:pt x="192" y="233"/>
                </a:lnTo>
                <a:lnTo>
                  <a:pt x="204" y="235"/>
                </a:lnTo>
                <a:lnTo>
                  <a:pt x="220" y="238"/>
                </a:lnTo>
                <a:lnTo>
                  <a:pt x="230" y="240"/>
                </a:lnTo>
                <a:lnTo>
                  <a:pt x="240" y="220"/>
                </a:lnTo>
                <a:lnTo>
                  <a:pt x="244" y="213"/>
                </a:lnTo>
                <a:lnTo>
                  <a:pt x="244" y="213"/>
                </a:lnTo>
                <a:lnTo>
                  <a:pt x="238" y="209"/>
                </a:lnTo>
                <a:lnTo>
                  <a:pt x="235" y="207"/>
                </a:lnTo>
                <a:lnTo>
                  <a:pt x="232" y="203"/>
                </a:lnTo>
                <a:lnTo>
                  <a:pt x="232" y="203"/>
                </a:lnTo>
                <a:lnTo>
                  <a:pt x="235" y="197"/>
                </a:lnTo>
                <a:lnTo>
                  <a:pt x="241" y="186"/>
                </a:lnTo>
                <a:lnTo>
                  <a:pt x="250" y="171"/>
                </a:lnTo>
                <a:lnTo>
                  <a:pt x="250" y="171"/>
                </a:lnTo>
                <a:lnTo>
                  <a:pt x="266" y="141"/>
                </a:lnTo>
                <a:lnTo>
                  <a:pt x="278" y="119"/>
                </a:lnTo>
                <a:lnTo>
                  <a:pt x="283" y="112"/>
                </a:lnTo>
                <a:lnTo>
                  <a:pt x="285" y="108"/>
                </a:lnTo>
                <a:lnTo>
                  <a:pt x="285" y="108"/>
                </a:lnTo>
                <a:lnTo>
                  <a:pt x="289" y="108"/>
                </a:lnTo>
                <a:lnTo>
                  <a:pt x="295" y="111"/>
                </a:lnTo>
                <a:lnTo>
                  <a:pt x="310" y="120"/>
                </a:lnTo>
                <a:lnTo>
                  <a:pt x="335" y="136"/>
                </a:lnTo>
                <a:lnTo>
                  <a:pt x="335" y="136"/>
                </a:lnTo>
                <a:lnTo>
                  <a:pt x="336" y="138"/>
                </a:lnTo>
                <a:lnTo>
                  <a:pt x="338" y="140"/>
                </a:lnTo>
                <a:lnTo>
                  <a:pt x="340" y="146"/>
                </a:lnTo>
                <a:lnTo>
                  <a:pt x="340" y="153"/>
                </a:lnTo>
                <a:lnTo>
                  <a:pt x="312" y="198"/>
                </a:lnTo>
                <a:lnTo>
                  <a:pt x="312" y="198"/>
                </a:lnTo>
                <a:lnTo>
                  <a:pt x="312" y="201"/>
                </a:lnTo>
                <a:lnTo>
                  <a:pt x="312" y="210"/>
                </a:lnTo>
                <a:lnTo>
                  <a:pt x="312" y="210"/>
                </a:lnTo>
                <a:lnTo>
                  <a:pt x="311" y="222"/>
                </a:lnTo>
                <a:lnTo>
                  <a:pt x="310" y="227"/>
                </a:lnTo>
                <a:lnTo>
                  <a:pt x="310" y="227"/>
                </a:lnTo>
                <a:lnTo>
                  <a:pt x="315" y="234"/>
                </a:lnTo>
                <a:lnTo>
                  <a:pt x="317" y="241"/>
                </a:lnTo>
                <a:lnTo>
                  <a:pt x="317" y="245"/>
                </a:lnTo>
                <a:lnTo>
                  <a:pt x="317" y="247"/>
                </a:lnTo>
                <a:lnTo>
                  <a:pt x="317" y="247"/>
                </a:lnTo>
                <a:lnTo>
                  <a:pt x="315" y="251"/>
                </a:lnTo>
                <a:lnTo>
                  <a:pt x="310" y="254"/>
                </a:lnTo>
                <a:lnTo>
                  <a:pt x="298" y="263"/>
                </a:lnTo>
                <a:lnTo>
                  <a:pt x="286" y="271"/>
                </a:lnTo>
                <a:lnTo>
                  <a:pt x="278" y="275"/>
                </a:lnTo>
                <a:lnTo>
                  <a:pt x="278" y="275"/>
                </a:lnTo>
                <a:lnTo>
                  <a:pt x="277" y="277"/>
                </a:lnTo>
                <a:lnTo>
                  <a:pt x="274" y="281"/>
                </a:lnTo>
                <a:lnTo>
                  <a:pt x="271" y="291"/>
                </a:lnTo>
                <a:lnTo>
                  <a:pt x="267" y="307"/>
                </a:lnTo>
                <a:lnTo>
                  <a:pt x="267" y="307"/>
                </a:lnTo>
                <a:lnTo>
                  <a:pt x="265" y="336"/>
                </a:lnTo>
                <a:lnTo>
                  <a:pt x="261" y="361"/>
                </a:lnTo>
                <a:lnTo>
                  <a:pt x="257" y="381"/>
                </a:lnTo>
                <a:lnTo>
                  <a:pt x="257" y="381"/>
                </a:lnTo>
                <a:lnTo>
                  <a:pt x="251" y="396"/>
                </a:lnTo>
                <a:lnTo>
                  <a:pt x="245" y="406"/>
                </a:lnTo>
                <a:lnTo>
                  <a:pt x="241" y="413"/>
                </a:lnTo>
                <a:lnTo>
                  <a:pt x="240" y="416"/>
                </a:lnTo>
                <a:lnTo>
                  <a:pt x="240" y="416"/>
                </a:lnTo>
                <a:lnTo>
                  <a:pt x="244" y="428"/>
                </a:lnTo>
                <a:lnTo>
                  <a:pt x="250" y="446"/>
                </a:lnTo>
                <a:lnTo>
                  <a:pt x="250" y="446"/>
                </a:lnTo>
                <a:lnTo>
                  <a:pt x="251" y="455"/>
                </a:lnTo>
                <a:lnTo>
                  <a:pt x="253" y="467"/>
                </a:lnTo>
                <a:lnTo>
                  <a:pt x="253" y="480"/>
                </a:lnTo>
                <a:lnTo>
                  <a:pt x="240" y="497"/>
                </a:lnTo>
                <a:lnTo>
                  <a:pt x="240" y="497"/>
                </a:lnTo>
                <a:lnTo>
                  <a:pt x="242" y="504"/>
                </a:lnTo>
                <a:lnTo>
                  <a:pt x="248" y="521"/>
                </a:lnTo>
                <a:lnTo>
                  <a:pt x="254" y="541"/>
                </a:lnTo>
                <a:lnTo>
                  <a:pt x="255" y="551"/>
                </a:lnTo>
                <a:lnTo>
                  <a:pt x="255" y="559"/>
                </a:lnTo>
                <a:lnTo>
                  <a:pt x="255" y="559"/>
                </a:lnTo>
                <a:lnTo>
                  <a:pt x="255" y="569"/>
                </a:lnTo>
                <a:lnTo>
                  <a:pt x="256" y="583"/>
                </a:lnTo>
                <a:lnTo>
                  <a:pt x="260" y="617"/>
                </a:lnTo>
                <a:lnTo>
                  <a:pt x="267" y="659"/>
                </a:lnTo>
                <a:lnTo>
                  <a:pt x="267" y="659"/>
                </a:lnTo>
                <a:lnTo>
                  <a:pt x="263" y="662"/>
                </a:lnTo>
                <a:lnTo>
                  <a:pt x="260" y="666"/>
                </a:lnTo>
                <a:lnTo>
                  <a:pt x="255" y="668"/>
                </a:lnTo>
                <a:lnTo>
                  <a:pt x="255" y="668"/>
                </a:lnTo>
                <a:lnTo>
                  <a:pt x="251" y="669"/>
                </a:lnTo>
                <a:lnTo>
                  <a:pt x="248" y="669"/>
                </a:lnTo>
                <a:lnTo>
                  <a:pt x="245" y="668"/>
                </a:lnTo>
                <a:lnTo>
                  <a:pt x="245" y="668"/>
                </a:lnTo>
                <a:lnTo>
                  <a:pt x="244" y="727"/>
                </a:lnTo>
                <a:lnTo>
                  <a:pt x="244" y="817"/>
                </a:lnTo>
                <a:lnTo>
                  <a:pt x="244" y="817"/>
                </a:lnTo>
                <a:lnTo>
                  <a:pt x="243" y="880"/>
                </a:lnTo>
                <a:lnTo>
                  <a:pt x="241" y="904"/>
                </a:lnTo>
                <a:lnTo>
                  <a:pt x="241" y="912"/>
                </a:lnTo>
                <a:lnTo>
                  <a:pt x="240" y="916"/>
                </a:lnTo>
                <a:lnTo>
                  <a:pt x="240" y="916"/>
                </a:lnTo>
                <a:lnTo>
                  <a:pt x="234" y="917"/>
                </a:lnTo>
                <a:lnTo>
                  <a:pt x="224" y="917"/>
                </a:lnTo>
                <a:lnTo>
                  <a:pt x="212" y="918"/>
                </a:lnTo>
                <a:lnTo>
                  <a:pt x="184" y="991"/>
                </a:lnTo>
                <a:lnTo>
                  <a:pt x="184" y="991"/>
                </a:lnTo>
                <a:lnTo>
                  <a:pt x="180" y="1094"/>
                </a:lnTo>
                <a:lnTo>
                  <a:pt x="175" y="1204"/>
                </a:lnTo>
                <a:lnTo>
                  <a:pt x="175" y="1204"/>
                </a:lnTo>
                <a:lnTo>
                  <a:pt x="176" y="1212"/>
                </a:lnTo>
                <a:lnTo>
                  <a:pt x="177" y="1220"/>
                </a:lnTo>
                <a:lnTo>
                  <a:pt x="180" y="1226"/>
                </a:lnTo>
                <a:lnTo>
                  <a:pt x="190" y="1223"/>
                </a:lnTo>
                <a:lnTo>
                  <a:pt x="190" y="1223"/>
                </a:lnTo>
                <a:lnTo>
                  <a:pt x="192" y="1224"/>
                </a:lnTo>
                <a:lnTo>
                  <a:pt x="196" y="1229"/>
                </a:lnTo>
                <a:lnTo>
                  <a:pt x="207" y="1235"/>
                </a:lnTo>
                <a:lnTo>
                  <a:pt x="225" y="1241"/>
                </a:lnTo>
                <a:lnTo>
                  <a:pt x="225" y="1241"/>
                </a:lnTo>
                <a:lnTo>
                  <a:pt x="237" y="1245"/>
                </a:lnTo>
                <a:lnTo>
                  <a:pt x="249" y="1247"/>
                </a:lnTo>
                <a:lnTo>
                  <a:pt x="273" y="1251"/>
                </a:lnTo>
                <a:lnTo>
                  <a:pt x="292" y="1255"/>
                </a:lnTo>
                <a:lnTo>
                  <a:pt x="299" y="1257"/>
                </a:lnTo>
                <a:lnTo>
                  <a:pt x="303" y="1260"/>
                </a:lnTo>
                <a:lnTo>
                  <a:pt x="303" y="1260"/>
                </a:lnTo>
                <a:lnTo>
                  <a:pt x="308" y="1266"/>
                </a:lnTo>
                <a:lnTo>
                  <a:pt x="310" y="1272"/>
                </a:lnTo>
                <a:lnTo>
                  <a:pt x="311" y="1277"/>
                </a:lnTo>
                <a:lnTo>
                  <a:pt x="310" y="1283"/>
                </a:lnTo>
                <a:lnTo>
                  <a:pt x="310" y="1283"/>
                </a:lnTo>
                <a:lnTo>
                  <a:pt x="309" y="1293"/>
                </a:lnTo>
                <a:lnTo>
                  <a:pt x="308" y="1295"/>
                </a:lnTo>
                <a:lnTo>
                  <a:pt x="306" y="1296"/>
                </a:lnTo>
                <a:lnTo>
                  <a:pt x="304" y="1299"/>
                </a:lnTo>
                <a:lnTo>
                  <a:pt x="300" y="1300"/>
                </a:lnTo>
                <a:lnTo>
                  <a:pt x="300" y="1300"/>
                </a:lnTo>
                <a:lnTo>
                  <a:pt x="283" y="1303"/>
                </a:lnTo>
                <a:lnTo>
                  <a:pt x="283" y="1303"/>
                </a:lnTo>
                <a:lnTo>
                  <a:pt x="283" y="1306"/>
                </a:lnTo>
                <a:lnTo>
                  <a:pt x="281" y="1309"/>
                </a:lnTo>
                <a:lnTo>
                  <a:pt x="279" y="1312"/>
                </a:lnTo>
                <a:lnTo>
                  <a:pt x="277" y="1314"/>
                </a:lnTo>
                <a:lnTo>
                  <a:pt x="273" y="1316"/>
                </a:lnTo>
                <a:lnTo>
                  <a:pt x="269" y="1318"/>
                </a:lnTo>
                <a:lnTo>
                  <a:pt x="269" y="1318"/>
                </a:lnTo>
                <a:lnTo>
                  <a:pt x="251" y="1319"/>
                </a:lnTo>
                <a:lnTo>
                  <a:pt x="226" y="1320"/>
                </a:lnTo>
                <a:lnTo>
                  <a:pt x="180" y="1320"/>
                </a:lnTo>
                <a:lnTo>
                  <a:pt x="79" y="1320"/>
                </a:lnTo>
                <a:lnTo>
                  <a:pt x="79" y="1320"/>
                </a:lnTo>
                <a:lnTo>
                  <a:pt x="74" y="1316"/>
                </a:lnTo>
                <a:lnTo>
                  <a:pt x="71" y="1313"/>
                </a:lnTo>
                <a:lnTo>
                  <a:pt x="67" y="1308"/>
                </a:lnTo>
                <a:lnTo>
                  <a:pt x="67" y="1308"/>
                </a:lnTo>
                <a:lnTo>
                  <a:pt x="66" y="1304"/>
                </a:lnTo>
                <a:lnTo>
                  <a:pt x="66" y="1300"/>
                </a:lnTo>
                <a:lnTo>
                  <a:pt x="67" y="1289"/>
                </a:lnTo>
                <a:lnTo>
                  <a:pt x="68" y="1279"/>
                </a:lnTo>
                <a:lnTo>
                  <a:pt x="70" y="1273"/>
                </a:lnTo>
                <a:lnTo>
                  <a:pt x="70" y="1273"/>
                </a:lnTo>
                <a:lnTo>
                  <a:pt x="71" y="1267"/>
                </a:lnTo>
                <a:lnTo>
                  <a:pt x="73" y="1255"/>
                </a:lnTo>
                <a:lnTo>
                  <a:pt x="76" y="1243"/>
                </a:lnTo>
                <a:lnTo>
                  <a:pt x="77" y="1240"/>
                </a:lnTo>
                <a:lnTo>
                  <a:pt x="78" y="1239"/>
                </a:lnTo>
                <a:lnTo>
                  <a:pt x="79" y="1239"/>
                </a:lnTo>
                <a:lnTo>
                  <a:pt x="79" y="1239"/>
                </a:lnTo>
                <a:lnTo>
                  <a:pt x="82" y="1240"/>
                </a:lnTo>
                <a:lnTo>
                  <a:pt x="84" y="1242"/>
                </a:lnTo>
                <a:lnTo>
                  <a:pt x="85" y="1243"/>
                </a:lnTo>
                <a:lnTo>
                  <a:pt x="85" y="1243"/>
                </a:lnTo>
                <a:lnTo>
                  <a:pt x="78" y="1161"/>
                </a:lnTo>
                <a:lnTo>
                  <a:pt x="72" y="1095"/>
                </a:lnTo>
                <a:lnTo>
                  <a:pt x="67" y="1050"/>
                </a:lnTo>
                <a:lnTo>
                  <a:pt x="67" y="1050"/>
                </a:lnTo>
                <a:lnTo>
                  <a:pt x="66" y="1034"/>
                </a:lnTo>
                <a:lnTo>
                  <a:pt x="67" y="1019"/>
                </a:lnTo>
                <a:lnTo>
                  <a:pt x="70" y="1003"/>
                </a:lnTo>
                <a:lnTo>
                  <a:pt x="72" y="988"/>
                </a:lnTo>
                <a:lnTo>
                  <a:pt x="79" y="961"/>
                </a:lnTo>
                <a:lnTo>
                  <a:pt x="83" y="946"/>
                </a:lnTo>
                <a:lnTo>
                  <a:pt x="83" y="946"/>
                </a:lnTo>
                <a:lnTo>
                  <a:pt x="85" y="937"/>
                </a:lnTo>
                <a:lnTo>
                  <a:pt x="85" y="930"/>
                </a:lnTo>
                <a:lnTo>
                  <a:pt x="85" y="922"/>
                </a:lnTo>
                <a:lnTo>
                  <a:pt x="85" y="922"/>
                </a:lnTo>
                <a:lnTo>
                  <a:pt x="77" y="870"/>
                </a:lnTo>
                <a:lnTo>
                  <a:pt x="71" y="831"/>
                </a:lnTo>
                <a:lnTo>
                  <a:pt x="70" y="815"/>
                </a:lnTo>
                <a:lnTo>
                  <a:pt x="70" y="807"/>
                </a:lnTo>
                <a:lnTo>
                  <a:pt x="70" y="807"/>
                </a:lnTo>
                <a:lnTo>
                  <a:pt x="71" y="796"/>
                </a:lnTo>
                <a:lnTo>
                  <a:pt x="72" y="788"/>
                </a:lnTo>
                <a:lnTo>
                  <a:pt x="71" y="779"/>
                </a:lnTo>
                <a:lnTo>
                  <a:pt x="67" y="775"/>
                </a:lnTo>
                <a:lnTo>
                  <a:pt x="67" y="775"/>
                </a:lnTo>
                <a:lnTo>
                  <a:pt x="61" y="769"/>
                </a:lnTo>
                <a:lnTo>
                  <a:pt x="53" y="763"/>
                </a:lnTo>
                <a:lnTo>
                  <a:pt x="45" y="754"/>
                </a:lnTo>
                <a:lnTo>
                  <a:pt x="41" y="751"/>
                </a:lnTo>
                <a:lnTo>
                  <a:pt x="40" y="747"/>
                </a:lnTo>
                <a:lnTo>
                  <a:pt x="40" y="747"/>
                </a:lnTo>
                <a:lnTo>
                  <a:pt x="35" y="704"/>
                </a:lnTo>
                <a:lnTo>
                  <a:pt x="33" y="679"/>
                </a:lnTo>
                <a:lnTo>
                  <a:pt x="33" y="669"/>
                </a:lnTo>
                <a:lnTo>
                  <a:pt x="33" y="666"/>
                </a:lnTo>
                <a:lnTo>
                  <a:pt x="33" y="666"/>
                </a:lnTo>
                <a:lnTo>
                  <a:pt x="34" y="665"/>
                </a:lnTo>
                <a:lnTo>
                  <a:pt x="33" y="662"/>
                </a:lnTo>
                <a:lnTo>
                  <a:pt x="30" y="659"/>
                </a:lnTo>
                <a:lnTo>
                  <a:pt x="28" y="653"/>
                </a:lnTo>
                <a:lnTo>
                  <a:pt x="28" y="650"/>
                </a:lnTo>
                <a:lnTo>
                  <a:pt x="28" y="647"/>
                </a:lnTo>
                <a:lnTo>
                  <a:pt x="28" y="647"/>
                </a:lnTo>
                <a:lnTo>
                  <a:pt x="33" y="640"/>
                </a:lnTo>
                <a:lnTo>
                  <a:pt x="40" y="630"/>
                </a:lnTo>
                <a:lnTo>
                  <a:pt x="46" y="620"/>
                </a:lnTo>
                <a:lnTo>
                  <a:pt x="48" y="616"/>
                </a:lnTo>
                <a:lnTo>
                  <a:pt x="49" y="610"/>
                </a:lnTo>
                <a:lnTo>
                  <a:pt x="49" y="610"/>
                </a:lnTo>
                <a:lnTo>
                  <a:pt x="49" y="605"/>
                </a:lnTo>
                <a:lnTo>
                  <a:pt x="48" y="600"/>
                </a:lnTo>
                <a:lnTo>
                  <a:pt x="45" y="589"/>
                </a:lnTo>
                <a:lnTo>
                  <a:pt x="41" y="575"/>
                </a:lnTo>
                <a:lnTo>
                  <a:pt x="39" y="567"/>
                </a:lnTo>
                <a:lnTo>
                  <a:pt x="37" y="557"/>
                </a:lnTo>
                <a:lnTo>
                  <a:pt x="37" y="557"/>
                </a:lnTo>
                <a:lnTo>
                  <a:pt x="36" y="547"/>
                </a:lnTo>
                <a:lnTo>
                  <a:pt x="34" y="541"/>
                </a:lnTo>
                <a:lnTo>
                  <a:pt x="31" y="535"/>
                </a:lnTo>
                <a:lnTo>
                  <a:pt x="29" y="532"/>
                </a:lnTo>
                <a:lnTo>
                  <a:pt x="23" y="525"/>
                </a:lnTo>
                <a:lnTo>
                  <a:pt x="19" y="520"/>
                </a:lnTo>
                <a:lnTo>
                  <a:pt x="17" y="513"/>
                </a:lnTo>
                <a:lnTo>
                  <a:pt x="17" y="513"/>
                </a:lnTo>
                <a:lnTo>
                  <a:pt x="10" y="497"/>
                </a:lnTo>
                <a:lnTo>
                  <a:pt x="5" y="477"/>
                </a:lnTo>
                <a:lnTo>
                  <a:pt x="3" y="465"/>
                </a:lnTo>
                <a:lnTo>
                  <a:pt x="0" y="453"/>
                </a:lnTo>
                <a:lnTo>
                  <a:pt x="0" y="440"/>
                </a:lnTo>
                <a:lnTo>
                  <a:pt x="0" y="425"/>
                </a:lnTo>
                <a:lnTo>
                  <a:pt x="0" y="425"/>
                </a:lnTo>
                <a:lnTo>
                  <a:pt x="3" y="384"/>
                </a:lnTo>
                <a:lnTo>
                  <a:pt x="3" y="330"/>
                </a:lnTo>
                <a:lnTo>
                  <a:pt x="3" y="281"/>
                </a:lnTo>
                <a:lnTo>
                  <a:pt x="3" y="257"/>
                </a:lnTo>
                <a:lnTo>
                  <a:pt x="3" y="257"/>
                </a:lnTo>
                <a:lnTo>
                  <a:pt x="5" y="248"/>
                </a:lnTo>
                <a:lnTo>
                  <a:pt x="9" y="240"/>
                </a:lnTo>
                <a:lnTo>
                  <a:pt x="15" y="229"/>
                </a:lnTo>
                <a:lnTo>
                  <a:pt x="15" y="229"/>
                </a:lnTo>
                <a:lnTo>
                  <a:pt x="15" y="226"/>
                </a:lnTo>
                <a:lnTo>
                  <a:pt x="13" y="221"/>
                </a:lnTo>
                <a:lnTo>
                  <a:pt x="12" y="215"/>
                </a:lnTo>
                <a:lnTo>
                  <a:pt x="33" y="183"/>
                </a:lnTo>
                <a:lnTo>
                  <a:pt x="33" y="1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58F6A153-CB29-497A-96F8-F9A308285F1D}"/>
              </a:ext>
            </a:extLst>
          </p:cNvPr>
          <p:cNvSpPr>
            <a:spLocks noEditPoints="1"/>
          </p:cNvSpPr>
          <p:nvPr/>
        </p:nvSpPr>
        <p:spPr bwMode="auto">
          <a:xfrm>
            <a:off x="4670011" y="4730441"/>
            <a:ext cx="600483" cy="1655020"/>
          </a:xfrm>
          <a:custGeom>
            <a:avLst/>
            <a:gdLst>
              <a:gd name="T0" fmla="*/ 0 w 488"/>
              <a:gd name="T1" fmla="*/ 481 h 1345"/>
              <a:gd name="T2" fmla="*/ 61 w 488"/>
              <a:gd name="T3" fmla="*/ 652 h 1345"/>
              <a:gd name="T4" fmla="*/ 80 w 488"/>
              <a:gd name="T5" fmla="*/ 707 h 1345"/>
              <a:gd name="T6" fmla="*/ 97 w 488"/>
              <a:gd name="T7" fmla="*/ 761 h 1345"/>
              <a:gd name="T8" fmla="*/ 136 w 488"/>
              <a:gd name="T9" fmla="*/ 1028 h 1345"/>
              <a:gd name="T10" fmla="*/ 169 w 488"/>
              <a:gd name="T11" fmla="*/ 1144 h 1345"/>
              <a:gd name="T12" fmla="*/ 148 w 488"/>
              <a:gd name="T13" fmla="*/ 1227 h 1345"/>
              <a:gd name="T14" fmla="*/ 148 w 488"/>
              <a:gd name="T15" fmla="*/ 1255 h 1345"/>
              <a:gd name="T16" fmla="*/ 147 w 488"/>
              <a:gd name="T17" fmla="*/ 1296 h 1345"/>
              <a:gd name="T18" fmla="*/ 158 w 488"/>
              <a:gd name="T19" fmla="*/ 1319 h 1345"/>
              <a:gd name="T20" fmla="*/ 239 w 488"/>
              <a:gd name="T21" fmla="*/ 1330 h 1345"/>
              <a:gd name="T22" fmla="*/ 327 w 488"/>
              <a:gd name="T23" fmla="*/ 1341 h 1345"/>
              <a:gd name="T24" fmla="*/ 417 w 488"/>
              <a:gd name="T25" fmla="*/ 1339 h 1345"/>
              <a:gd name="T26" fmla="*/ 463 w 488"/>
              <a:gd name="T27" fmla="*/ 1302 h 1345"/>
              <a:gd name="T28" fmla="*/ 452 w 488"/>
              <a:gd name="T29" fmla="*/ 1272 h 1345"/>
              <a:gd name="T30" fmla="*/ 388 w 488"/>
              <a:gd name="T31" fmla="*/ 1263 h 1345"/>
              <a:gd name="T32" fmla="*/ 345 w 488"/>
              <a:gd name="T33" fmla="*/ 1242 h 1345"/>
              <a:gd name="T34" fmla="*/ 316 w 488"/>
              <a:gd name="T35" fmla="*/ 1054 h 1345"/>
              <a:gd name="T36" fmla="*/ 328 w 488"/>
              <a:gd name="T37" fmla="*/ 958 h 1345"/>
              <a:gd name="T38" fmla="*/ 382 w 488"/>
              <a:gd name="T39" fmla="*/ 794 h 1345"/>
              <a:gd name="T40" fmla="*/ 408 w 488"/>
              <a:gd name="T41" fmla="*/ 744 h 1345"/>
              <a:gd name="T42" fmla="*/ 380 w 488"/>
              <a:gd name="T43" fmla="*/ 596 h 1345"/>
              <a:gd name="T44" fmla="*/ 354 w 488"/>
              <a:gd name="T45" fmla="*/ 466 h 1345"/>
              <a:gd name="T46" fmla="*/ 394 w 488"/>
              <a:gd name="T47" fmla="*/ 390 h 1345"/>
              <a:gd name="T48" fmla="*/ 431 w 488"/>
              <a:gd name="T49" fmla="*/ 359 h 1345"/>
              <a:gd name="T50" fmla="*/ 452 w 488"/>
              <a:gd name="T51" fmla="*/ 340 h 1345"/>
              <a:gd name="T52" fmla="*/ 464 w 488"/>
              <a:gd name="T53" fmla="*/ 329 h 1345"/>
              <a:gd name="T54" fmla="*/ 465 w 488"/>
              <a:gd name="T55" fmla="*/ 277 h 1345"/>
              <a:gd name="T56" fmla="*/ 422 w 488"/>
              <a:gd name="T57" fmla="*/ 292 h 1345"/>
              <a:gd name="T58" fmla="*/ 386 w 488"/>
              <a:gd name="T59" fmla="*/ 308 h 1345"/>
              <a:gd name="T60" fmla="*/ 358 w 488"/>
              <a:gd name="T61" fmla="*/ 372 h 1345"/>
              <a:gd name="T62" fmla="*/ 328 w 488"/>
              <a:gd name="T63" fmla="*/ 324 h 1345"/>
              <a:gd name="T64" fmla="*/ 290 w 488"/>
              <a:gd name="T65" fmla="*/ 238 h 1345"/>
              <a:gd name="T66" fmla="*/ 237 w 488"/>
              <a:gd name="T67" fmla="*/ 204 h 1345"/>
              <a:gd name="T68" fmla="*/ 270 w 488"/>
              <a:gd name="T69" fmla="*/ 161 h 1345"/>
              <a:gd name="T70" fmla="*/ 285 w 488"/>
              <a:gd name="T71" fmla="*/ 104 h 1345"/>
              <a:gd name="T72" fmla="*/ 294 w 488"/>
              <a:gd name="T73" fmla="*/ 66 h 1345"/>
              <a:gd name="T74" fmla="*/ 286 w 488"/>
              <a:gd name="T75" fmla="*/ 30 h 1345"/>
              <a:gd name="T76" fmla="*/ 251 w 488"/>
              <a:gd name="T77" fmla="*/ 13 h 1345"/>
              <a:gd name="T78" fmla="*/ 211 w 488"/>
              <a:gd name="T79" fmla="*/ 1 h 1345"/>
              <a:gd name="T80" fmla="*/ 181 w 488"/>
              <a:gd name="T81" fmla="*/ 1 h 1345"/>
              <a:gd name="T82" fmla="*/ 150 w 488"/>
              <a:gd name="T83" fmla="*/ 15 h 1345"/>
              <a:gd name="T84" fmla="*/ 134 w 488"/>
              <a:gd name="T85" fmla="*/ 42 h 1345"/>
              <a:gd name="T86" fmla="*/ 116 w 488"/>
              <a:gd name="T87" fmla="*/ 79 h 1345"/>
              <a:gd name="T88" fmla="*/ 121 w 488"/>
              <a:gd name="T89" fmla="*/ 125 h 1345"/>
              <a:gd name="T90" fmla="*/ 126 w 488"/>
              <a:gd name="T91" fmla="*/ 169 h 1345"/>
              <a:gd name="T92" fmla="*/ 141 w 488"/>
              <a:gd name="T93" fmla="*/ 188 h 1345"/>
              <a:gd name="T94" fmla="*/ 126 w 488"/>
              <a:gd name="T95" fmla="*/ 210 h 1345"/>
              <a:gd name="T96" fmla="*/ 91 w 488"/>
              <a:gd name="T97" fmla="*/ 236 h 1345"/>
              <a:gd name="T98" fmla="*/ 37 w 488"/>
              <a:gd name="T99" fmla="*/ 283 h 1345"/>
              <a:gd name="T100" fmla="*/ 19 w 488"/>
              <a:gd name="T101" fmla="*/ 378 h 1345"/>
              <a:gd name="T102" fmla="*/ 77 w 488"/>
              <a:gd name="T103" fmla="*/ 460 h 1345"/>
              <a:gd name="T104" fmla="*/ 90 w 488"/>
              <a:gd name="T105" fmla="*/ 527 h 1345"/>
              <a:gd name="T106" fmla="*/ 97 w 488"/>
              <a:gd name="T107" fmla="*/ 652 h 1345"/>
              <a:gd name="T108" fmla="*/ 60 w 488"/>
              <a:gd name="T109" fmla="*/ 534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8" h="1345">
                <a:moveTo>
                  <a:pt x="8" y="419"/>
                </a:moveTo>
                <a:lnTo>
                  <a:pt x="12" y="425"/>
                </a:lnTo>
                <a:lnTo>
                  <a:pt x="12" y="425"/>
                </a:lnTo>
                <a:lnTo>
                  <a:pt x="10" y="432"/>
                </a:lnTo>
                <a:lnTo>
                  <a:pt x="5" y="450"/>
                </a:lnTo>
                <a:lnTo>
                  <a:pt x="1" y="472"/>
                </a:lnTo>
                <a:lnTo>
                  <a:pt x="0" y="481"/>
                </a:lnTo>
                <a:lnTo>
                  <a:pt x="1" y="489"/>
                </a:lnTo>
                <a:lnTo>
                  <a:pt x="1" y="489"/>
                </a:lnTo>
                <a:lnTo>
                  <a:pt x="5" y="501"/>
                </a:lnTo>
                <a:lnTo>
                  <a:pt x="12" y="522"/>
                </a:lnTo>
                <a:lnTo>
                  <a:pt x="31" y="573"/>
                </a:lnTo>
                <a:lnTo>
                  <a:pt x="50" y="625"/>
                </a:lnTo>
                <a:lnTo>
                  <a:pt x="61" y="652"/>
                </a:lnTo>
                <a:lnTo>
                  <a:pt x="61" y="652"/>
                </a:lnTo>
                <a:lnTo>
                  <a:pt x="65" y="662"/>
                </a:lnTo>
                <a:lnTo>
                  <a:pt x="69" y="672"/>
                </a:lnTo>
                <a:lnTo>
                  <a:pt x="74" y="681"/>
                </a:lnTo>
                <a:lnTo>
                  <a:pt x="78" y="688"/>
                </a:lnTo>
                <a:lnTo>
                  <a:pt x="78" y="688"/>
                </a:lnTo>
                <a:lnTo>
                  <a:pt x="80" y="707"/>
                </a:lnTo>
                <a:lnTo>
                  <a:pt x="81" y="718"/>
                </a:lnTo>
                <a:lnTo>
                  <a:pt x="83" y="723"/>
                </a:lnTo>
                <a:lnTo>
                  <a:pt x="83" y="723"/>
                </a:lnTo>
                <a:lnTo>
                  <a:pt x="92" y="731"/>
                </a:lnTo>
                <a:lnTo>
                  <a:pt x="101" y="737"/>
                </a:lnTo>
                <a:lnTo>
                  <a:pt x="101" y="737"/>
                </a:lnTo>
                <a:lnTo>
                  <a:pt x="97" y="761"/>
                </a:lnTo>
                <a:lnTo>
                  <a:pt x="92" y="800"/>
                </a:lnTo>
                <a:lnTo>
                  <a:pt x="92" y="800"/>
                </a:lnTo>
                <a:lnTo>
                  <a:pt x="93" y="815"/>
                </a:lnTo>
                <a:lnTo>
                  <a:pt x="98" y="839"/>
                </a:lnTo>
                <a:lnTo>
                  <a:pt x="111" y="908"/>
                </a:lnTo>
                <a:lnTo>
                  <a:pt x="127" y="979"/>
                </a:lnTo>
                <a:lnTo>
                  <a:pt x="136" y="1028"/>
                </a:lnTo>
                <a:lnTo>
                  <a:pt x="136" y="1028"/>
                </a:lnTo>
                <a:lnTo>
                  <a:pt x="139" y="1042"/>
                </a:lnTo>
                <a:lnTo>
                  <a:pt x="144" y="1058"/>
                </a:lnTo>
                <a:lnTo>
                  <a:pt x="154" y="1092"/>
                </a:lnTo>
                <a:lnTo>
                  <a:pt x="165" y="1122"/>
                </a:lnTo>
                <a:lnTo>
                  <a:pt x="168" y="1135"/>
                </a:lnTo>
                <a:lnTo>
                  <a:pt x="169" y="1144"/>
                </a:lnTo>
                <a:lnTo>
                  <a:pt x="169" y="1144"/>
                </a:lnTo>
                <a:lnTo>
                  <a:pt x="169" y="1153"/>
                </a:lnTo>
                <a:lnTo>
                  <a:pt x="166" y="1164"/>
                </a:lnTo>
                <a:lnTo>
                  <a:pt x="162" y="1188"/>
                </a:lnTo>
                <a:lnTo>
                  <a:pt x="153" y="1217"/>
                </a:lnTo>
                <a:lnTo>
                  <a:pt x="153" y="1217"/>
                </a:lnTo>
                <a:lnTo>
                  <a:pt x="148" y="1227"/>
                </a:lnTo>
                <a:lnTo>
                  <a:pt x="145" y="1236"/>
                </a:lnTo>
                <a:lnTo>
                  <a:pt x="144" y="1239"/>
                </a:lnTo>
                <a:lnTo>
                  <a:pt x="145" y="1242"/>
                </a:lnTo>
                <a:lnTo>
                  <a:pt x="145" y="1242"/>
                </a:lnTo>
                <a:lnTo>
                  <a:pt x="151" y="1251"/>
                </a:lnTo>
                <a:lnTo>
                  <a:pt x="151" y="1251"/>
                </a:lnTo>
                <a:lnTo>
                  <a:pt x="148" y="1255"/>
                </a:lnTo>
                <a:lnTo>
                  <a:pt x="144" y="1263"/>
                </a:lnTo>
                <a:lnTo>
                  <a:pt x="142" y="1269"/>
                </a:lnTo>
                <a:lnTo>
                  <a:pt x="141" y="1274"/>
                </a:lnTo>
                <a:lnTo>
                  <a:pt x="141" y="1280"/>
                </a:lnTo>
                <a:lnTo>
                  <a:pt x="142" y="1285"/>
                </a:lnTo>
                <a:lnTo>
                  <a:pt x="142" y="1285"/>
                </a:lnTo>
                <a:lnTo>
                  <a:pt x="147" y="1296"/>
                </a:lnTo>
                <a:lnTo>
                  <a:pt x="150" y="1304"/>
                </a:lnTo>
                <a:lnTo>
                  <a:pt x="150" y="1304"/>
                </a:lnTo>
                <a:lnTo>
                  <a:pt x="151" y="1310"/>
                </a:lnTo>
                <a:lnTo>
                  <a:pt x="151" y="1314"/>
                </a:lnTo>
                <a:lnTo>
                  <a:pt x="151" y="1315"/>
                </a:lnTo>
                <a:lnTo>
                  <a:pt x="152" y="1316"/>
                </a:lnTo>
                <a:lnTo>
                  <a:pt x="158" y="1319"/>
                </a:lnTo>
                <a:lnTo>
                  <a:pt x="158" y="1319"/>
                </a:lnTo>
                <a:lnTo>
                  <a:pt x="164" y="1321"/>
                </a:lnTo>
                <a:lnTo>
                  <a:pt x="174" y="1323"/>
                </a:lnTo>
                <a:lnTo>
                  <a:pt x="201" y="1327"/>
                </a:lnTo>
                <a:lnTo>
                  <a:pt x="226" y="1329"/>
                </a:lnTo>
                <a:lnTo>
                  <a:pt x="239" y="1330"/>
                </a:lnTo>
                <a:lnTo>
                  <a:pt x="239" y="1330"/>
                </a:lnTo>
                <a:lnTo>
                  <a:pt x="257" y="1327"/>
                </a:lnTo>
                <a:lnTo>
                  <a:pt x="270" y="1325"/>
                </a:lnTo>
                <a:lnTo>
                  <a:pt x="270" y="1325"/>
                </a:lnTo>
                <a:lnTo>
                  <a:pt x="285" y="1330"/>
                </a:lnTo>
                <a:lnTo>
                  <a:pt x="303" y="1335"/>
                </a:lnTo>
                <a:lnTo>
                  <a:pt x="327" y="1341"/>
                </a:lnTo>
                <a:lnTo>
                  <a:pt x="327" y="1341"/>
                </a:lnTo>
                <a:lnTo>
                  <a:pt x="341" y="1343"/>
                </a:lnTo>
                <a:lnTo>
                  <a:pt x="355" y="1345"/>
                </a:lnTo>
                <a:lnTo>
                  <a:pt x="368" y="1345"/>
                </a:lnTo>
                <a:lnTo>
                  <a:pt x="382" y="1343"/>
                </a:lnTo>
                <a:lnTo>
                  <a:pt x="403" y="1341"/>
                </a:lnTo>
                <a:lnTo>
                  <a:pt x="417" y="1339"/>
                </a:lnTo>
                <a:lnTo>
                  <a:pt x="417" y="1339"/>
                </a:lnTo>
                <a:lnTo>
                  <a:pt x="422" y="1336"/>
                </a:lnTo>
                <a:lnTo>
                  <a:pt x="431" y="1333"/>
                </a:lnTo>
                <a:lnTo>
                  <a:pt x="439" y="1328"/>
                </a:lnTo>
                <a:lnTo>
                  <a:pt x="447" y="1321"/>
                </a:lnTo>
                <a:lnTo>
                  <a:pt x="455" y="1314"/>
                </a:lnTo>
                <a:lnTo>
                  <a:pt x="461" y="1306"/>
                </a:lnTo>
                <a:lnTo>
                  <a:pt x="463" y="1302"/>
                </a:lnTo>
                <a:lnTo>
                  <a:pt x="464" y="1298"/>
                </a:lnTo>
                <a:lnTo>
                  <a:pt x="464" y="1293"/>
                </a:lnTo>
                <a:lnTo>
                  <a:pt x="463" y="1290"/>
                </a:lnTo>
                <a:lnTo>
                  <a:pt x="463" y="1290"/>
                </a:lnTo>
                <a:lnTo>
                  <a:pt x="457" y="1278"/>
                </a:lnTo>
                <a:lnTo>
                  <a:pt x="455" y="1274"/>
                </a:lnTo>
                <a:lnTo>
                  <a:pt x="452" y="1272"/>
                </a:lnTo>
                <a:lnTo>
                  <a:pt x="447" y="1270"/>
                </a:lnTo>
                <a:lnTo>
                  <a:pt x="443" y="1269"/>
                </a:lnTo>
                <a:lnTo>
                  <a:pt x="425" y="1267"/>
                </a:lnTo>
                <a:lnTo>
                  <a:pt x="425" y="1267"/>
                </a:lnTo>
                <a:lnTo>
                  <a:pt x="408" y="1264"/>
                </a:lnTo>
                <a:lnTo>
                  <a:pt x="396" y="1263"/>
                </a:lnTo>
                <a:lnTo>
                  <a:pt x="388" y="1263"/>
                </a:lnTo>
                <a:lnTo>
                  <a:pt x="379" y="1261"/>
                </a:lnTo>
                <a:lnTo>
                  <a:pt x="379" y="1261"/>
                </a:lnTo>
                <a:lnTo>
                  <a:pt x="370" y="1257"/>
                </a:lnTo>
                <a:lnTo>
                  <a:pt x="364" y="1253"/>
                </a:lnTo>
                <a:lnTo>
                  <a:pt x="359" y="1248"/>
                </a:lnTo>
                <a:lnTo>
                  <a:pt x="345" y="1242"/>
                </a:lnTo>
                <a:lnTo>
                  <a:pt x="345" y="1242"/>
                </a:lnTo>
                <a:lnTo>
                  <a:pt x="345" y="1220"/>
                </a:lnTo>
                <a:lnTo>
                  <a:pt x="345" y="1201"/>
                </a:lnTo>
                <a:lnTo>
                  <a:pt x="345" y="1186"/>
                </a:lnTo>
                <a:lnTo>
                  <a:pt x="345" y="1186"/>
                </a:lnTo>
                <a:lnTo>
                  <a:pt x="339" y="1158"/>
                </a:lnTo>
                <a:lnTo>
                  <a:pt x="330" y="1116"/>
                </a:lnTo>
                <a:lnTo>
                  <a:pt x="316" y="1054"/>
                </a:lnTo>
                <a:lnTo>
                  <a:pt x="316" y="1054"/>
                </a:lnTo>
                <a:lnTo>
                  <a:pt x="316" y="1048"/>
                </a:lnTo>
                <a:lnTo>
                  <a:pt x="317" y="1037"/>
                </a:lnTo>
                <a:lnTo>
                  <a:pt x="322" y="1009"/>
                </a:lnTo>
                <a:lnTo>
                  <a:pt x="327" y="979"/>
                </a:lnTo>
                <a:lnTo>
                  <a:pt x="328" y="967"/>
                </a:lnTo>
                <a:lnTo>
                  <a:pt x="328" y="958"/>
                </a:lnTo>
                <a:lnTo>
                  <a:pt x="328" y="958"/>
                </a:lnTo>
                <a:lnTo>
                  <a:pt x="325" y="939"/>
                </a:lnTo>
                <a:lnTo>
                  <a:pt x="324" y="931"/>
                </a:lnTo>
                <a:lnTo>
                  <a:pt x="352" y="803"/>
                </a:lnTo>
                <a:lnTo>
                  <a:pt x="352" y="803"/>
                </a:lnTo>
                <a:lnTo>
                  <a:pt x="370" y="799"/>
                </a:lnTo>
                <a:lnTo>
                  <a:pt x="382" y="794"/>
                </a:lnTo>
                <a:lnTo>
                  <a:pt x="386" y="792"/>
                </a:lnTo>
                <a:lnTo>
                  <a:pt x="390" y="788"/>
                </a:lnTo>
                <a:lnTo>
                  <a:pt x="390" y="788"/>
                </a:lnTo>
                <a:lnTo>
                  <a:pt x="400" y="769"/>
                </a:lnTo>
                <a:lnTo>
                  <a:pt x="404" y="757"/>
                </a:lnTo>
                <a:lnTo>
                  <a:pt x="407" y="751"/>
                </a:lnTo>
                <a:lnTo>
                  <a:pt x="408" y="744"/>
                </a:lnTo>
                <a:lnTo>
                  <a:pt x="408" y="744"/>
                </a:lnTo>
                <a:lnTo>
                  <a:pt x="407" y="735"/>
                </a:lnTo>
                <a:lnTo>
                  <a:pt x="404" y="720"/>
                </a:lnTo>
                <a:lnTo>
                  <a:pt x="395" y="678"/>
                </a:lnTo>
                <a:lnTo>
                  <a:pt x="385" y="633"/>
                </a:lnTo>
                <a:lnTo>
                  <a:pt x="382" y="613"/>
                </a:lnTo>
                <a:lnTo>
                  <a:pt x="380" y="596"/>
                </a:lnTo>
                <a:lnTo>
                  <a:pt x="380" y="596"/>
                </a:lnTo>
                <a:lnTo>
                  <a:pt x="382" y="561"/>
                </a:lnTo>
                <a:lnTo>
                  <a:pt x="380" y="522"/>
                </a:lnTo>
                <a:lnTo>
                  <a:pt x="379" y="477"/>
                </a:lnTo>
                <a:lnTo>
                  <a:pt x="351" y="468"/>
                </a:lnTo>
                <a:lnTo>
                  <a:pt x="351" y="468"/>
                </a:lnTo>
                <a:lnTo>
                  <a:pt x="354" y="466"/>
                </a:lnTo>
                <a:lnTo>
                  <a:pt x="361" y="458"/>
                </a:lnTo>
                <a:lnTo>
                  <a:pt x="372" y="445"/>
                </a:lnTo>
                <a:lnTo>
                  <a:pt x="377" y="438"/>
                </a:lnTo>
                <a:lnTo>
                  <a:pt x="382" y="428"/>
                </a:lnTo>
                <a:lnTo>
                  <a:pt x="382" y="428"/>
                </a:lnTo>
                <a:lnTo>
                  <a:pt x="389" y="409"/>
                </a:lnTo>
                <a:lnTo>
                  <a:pt x="394" y="390"/>
                </a:lnTo>
                <a:lnTo>
                  <a:pt x="398" y="376"/>
                </a:lnTo>
                <a:lnTo>
                  <a:pt x="401" y="371"/>
                </a:lnTo>
                <a:lnTo>
                  <a:pt x="403" y="369"/>
                </a:lnTo>
                <a:lnTo>
                  <a:pt x="403" y="369"/>
                </a:lnTo>
                <a:lnTo>
                  <a:pt x="417" y="365"/>
                </a:lnTo>
                <a:lnTo>
                  <a:pt x="425" y="363"/>
                </a:lnTo>
                <a:lnTo>
                  <a:pt x="431" y="359"/>
                </a:lnTo>
                <a:lnTo>
                  <a:pt x="431" y="359"/>
                </a:lnTo>
                <a:lnTo>
                  <a:pt x="438" y="351"/>
                </a:lnTo>
                <a:lnTo>
                  <a:pt x="440" y="347"/>
                </a:lnTo>
                <a:lnTo>
                  <a:pt x="440" y="347"/>
                </a:lnTo>
                <a:lnTo>
                  <a:pt x="450" y="342"/>
                </a:lnTo>
                <a:lnTo>
                  <a:pt x="450" y="342"/>
                </a:lnTo>
                <a:lnTo>
                  <a:pt x="452" y="340"/>
                </a:lnTo>
                <a:lnTo>
                  <a:pt x="452" y="338"/>
                </a:lnTo>
                <a:lnTo>
                  <a:pt x="452" y="335"/>
                </a:lnTo>
                <a:lnTo>
                  <a:pt x="452" y="335"/>
                </a:lnTo>
                <a:lnTo>
                  <a:pt x="456" y="334"/>
                </a:lnTo>
                <a:lnTo>
                  <a:pt x="459" y="332"/>
                </a:lnTo>
                <a:lnTo>
                  <a:pt x="464" y="329"/>
                </a:lnTo>
                <a:lnTo>
                  <a:pt x="464" y="329"/>
                </a:lnTo>
                <a:lnTo>
                  <a:pt x="465" y="327"/>
                </a:lnTo>
                <a:lnTo>
                  <a:pt x="464" y="326"/>
                </a:lnTo>
                <a:lnTo>
                  <a:pt x="459" y="323"/>
                </a:lnTo>
                <a:lnTo>
                  <a:pt x="450" y="321"/>
                </a:lnTo>
                <a:lnTo>
                  <a:pt x="488" y="298"/>
                </a:lnTo>
                <a:lnTo>
                  <a:pt x="487" y="291"/>
                </a:lnTo>
                <a:lnTo>
                  <a:pt x="465" y="277"/>
                </a:lnTo>
                <a:lnTo>
                  <a:pt x="419" y="303"/>
                </a:lnTo>
                <a:lnTo>
                  <a:pt x="419" y="303"/>
                </a:lnTo>
                <a:lnTo>
                  <a:pt x="422" y="299"/>
                </a:lnTo>
                <a:lnTo>
                  <a:pt x="423" y="296"/>
                </a:lnTo>
                <a:lnTo>
                  <a:pt x="423" y="293"/>
                </a:lnTo>
                <a:lnTo>
                  <a:pt x="422" y="292"/>
                </a:lnTo>
                <a:lnTo>
                  <a:pt x="422" y="292"/>
                </a:lnTo>
                <a:lnTo>
                  <a:pt x="416" y="292"/>
                </a:lnTo>
                <a:lnTo>
                  <a:pt x="408" y="293"/>
                </a:lnTo>
                <a:lnTo>
                  <a:pt x="400" y="297"/>
                </a:lnTo>
                <a:lnTo>
                  <a:pt x="392" y="300"/>
                </a:lnTo>
                <a:lnTo>
                  <a:pt x="392" y="300"/>
                </a:lnTo>
                <a:lnTo>
                  <a:pt x="390" y="304"/>
                </a:lnTo>
                <a:lnTo>
                  <a:pt x="386" y="308"/>
                </a:lnTo>
                <a:lnTo>
                  <a:pt x="382" y="317"/>
                </a:lnTo>
                <a:lnTo>
                  <a:pt x="378" y="327"/>
                </a:lnTo>
                <a:lnTo>
                  <a:pt x="377" y="334"/>
                </a:lnTo>
                <a:lnTo>
                  <a:pt x="377" y="334"/>
                </a:lnTo>
                <a:lnTo>
                  <a:pt x="373" y="342"/>
                </a:lnTo>
                <a:lnTo>
                  <a:pt x="366" y="356"/>
                </a:lnTo>
                <a:lnTo>
                  <a:pt x="358" y="372"/>
                </a:lnTo>
                <a:lnTo>
                  <a:pt x="358" y="372"/>
                </a:lnTo>
                <a:lnTo>
                  <a:pt x="346" y="357"/>
                </a:lnTo>
                <a:lnTo>
                  <a:pt x="336" y="345"/>
                </a:lnTo>
                <a:lnTo>
                  <a:pt x="334" y="340"/>
                </a:lnTo>
                <a:lnTo>
                  <a:pt x="331" y="335"/>
                </a:lnTo>
                <a:lnTo>
                  <a:pt x="331" y="335"/>
                </a:lnTo>
                <a:lnTo>
                  <a:pt x="328" y="324"/>
                </a:lnTo>
                <a:lnTo>
                  <a:pt x="322" y="310"/>
                </a:lnTo>
                <a:lnTo>
                  <a:pt x="310" y="278"/>
                </a:lnTo>
                <a:lnTo>
                  <a:pt x="310" y="278"/>
                </a:lnTo>
                <a:lnTo>
                  <a:pt x="304" y="263"/>
                </a:lnTo>
                <a:lnTo>
                  <a:pt x="298" y="250"/>
                </a:lnTo>
                <a:lnTo>
                  <a:pt x="293" y="243"/>
                </a:lnTo>
                <a:lnTo>
                  <a:pt x="290" y="238"/>
                </a:lnTo>
                <a:lnTo>
                  <a:pt x="285" y="234"/>
                </a:lnTo>
                <a:lnTo>
                  <a:pt x="280" y="231"/>
                </a:lnTo>
                <a:lnTo>
                  <a:pt x="280" y="231"/>
                </a:lnTo>
                <a:lnTo>
                  <a:pt x="267" y="228"/>
                </a:lnTo>
                <a:lnTo>
                  <a:pt x="252" y="224"/>
                </a:lnTo>
                <a:lnTo>
                  <a:pt x="236" y="220"/>
                </a:lnTo>
                <a:lnTo>
                  <a:pt x="237" y="204"/>
                </a:lnTo>
                <a:lnTo>
                  <a:pt x="237" y="204"/>
                </a:lnTo>
                <a:lnTo>
                  <a:pt x="244" y="198"/>
                </a:lnTo>
                <a:lnTo>
                  <a:pt x="258" y="186"/>
                </a:lnTo>
                <a:lnTo>
                  <a:pt x="258" y="186"/>
                </a:lnTo>
                <a:lnTo>
                  <a:pt x="261" y="181"/>
                </a:lnTo>
                <a:lnTo>
                  <a:pt x="264" y="175"/>
                </a:lnTo>
                <a:lnTo>
                  <a:pt x="270" y="161"/>
                </a:lnTo>
                <a:lnTo>
                  <a:pt x="276" y="146"/>
                </a:lnTo>
                <a:lnTo>
                  <a:pt x="279" y="137"/>
                </a:lnTo>
                <a:lnTo>
                  <a:pt x="279" y="137"/>
                </a:lnTo>
                <a:lnTo>
                  <a:pt x="285" y="107"/>
                </a:lnTo>
                <a:lnTo>
                  <a:pt x="285" y="107"/>
                </a:lnTo>
                <a:lnTo>
                  <a:pt x="285" y="107"/>
                </a:lnTo>
                <a:lnTo>
                  <a:pt x="285" y="104"/>
                </a:lnTo>
                <a:lnTo>
                  <a:pt x="287" y="100"/>
                </a:lnTo>
                <a:lnTo>
                  <a:pt x="292" y="91"/>
                </a:lnTo>
                <a:lnTo>
                  <a:pt x="292" y="91"/>
                </a:lnTo>
                <a:lnTo>
                  <a:pt x="294" y="85"/>
                </a:lnTo>
                <a:lnTo>
                  <a:pt x="295" y="78"/>
                </a:lnTo>
                <a:lnTo>
                  <a:pt x="295" y="72"/>
                </a:lnTo>
                <a:lnTo>
                  <a:pt x="294" y="66"/>
                </a:lnTo>
                <a:lnTo>
                  <a:pt x="292" y="57"/>
                </a:lnTo>
                <a:lnTo>
                  <a:pt x="290" y="51"/>
                </a:lnTo>
                <a:lnTo>
                  <a:pt x="290" y="51"/>
                </a:lnTo>
                <a:lnTo>
                  <a:pt x="290" y="46"/>
                </a:lnTo>
                <a:lnTo>
                  <a:pt x="290" y="39"/>
                </a:lnTo>
                <a:lnTo>
                  <a:pt x="288" y="34"/>
                </a:lnTo>
                <a:lnTo>
                  <a:pt x="286" y="30"/>
                </a:lnTo>
                <a:lnTo>
                  <a:pt x="284" y="28"/>
                </a:lnTo>
                <a:lnTo>
                  <a:pt x="280" y="24"/>
                </a:lnTo>
                <a:lnTo>
                  <a:pt x="280" y="24"/>
                </a:lnTo>
                <a:lnTo>
                  <a:pt x="264" y="17"/>
                </a:lnTo>
                <a:lnTo>
                  <a:pt x="258" y="15"/>
                </a:lnTo>
                <a:lnTo>
                  <a:pt x="251" y="13"/>
                </a:lnTo>
                <a:lnTo>
                  <a:pt x="251" y="13"/>
                </a:lnTo>
                <a:lnTo>
                  <a:pt x="244" y="11"/>
                </a:lnTo>
                <a:lnTo>
                  <a:pt x="238" y="9"/>
                </a:lnTo>
                <a:lnTo>
                  <a:pt x="233" y="7"/>
                </a:lnTo>
                <a:lnTo>
                  <a:pt x="227" y="5"/>
                </a:lnTo>
                <a:lnTo>
                  <a:pt x="227" y="5"/>
                </a:lnTo>
                <a:lnTo>
                  <a:pt x="215" y="3"/>
                </a:lnTo>
                <a:lnTo>
                  <a:pt x="211" y="1"/>
                </a:lnTo>
                <a:lnTo>
                  <a:pt x="203" y="1"/>
                </a:lnTo>
                <a:lnTo>
                  <a:pt x="203" y="1"/>
                </a:lnTo>
                <a:lnTo>
                  <a:pt x="197" y="1"/>
                </a:lnTo>
                <a:lnTo>
                  <a:pt x="191" y="0"/>
                </a:lnTo>
                <a:lnTo>
                  <a:pt x="187" y="0"/>
                </a:lnTo>
                <a:lnTo>
                  <a:pt x="181" y="1"/>
                </a:lnTo>
                <a:lnTo>
                  <a:pt x="181" y="1"/>
                </a:lnTo>
                <a:lnTo>
                  <a:pt x="171" y="3"/>
                </a:lnTo>
                <a:lnTo>
                  <a:pt x="166" y="4"/>
                </a:lnTo>
                <a:lnTo>
                  <a:pt x="162" y="6"/>
                </a:lnTo>
                <a:lnTo>
                  <a:pt x="162" y="6"/>
                </a:lnTo>
                <a:lnTo>
                  <a:pt x="157" y="10"/>
                </a:lnTo>
                <a:lnTo>
                  <a:pt x="153" y="12"/>
                </a:lnTo>
                <a:lnTo>
                  <a:pt x="150" y="15"/>
                </a:lnTo>
                <a:lnTo>
                  <a:pt x="146" y="19"/>
                </a:lnTo>
                <a:lnTo>
                  <a:pt x="146" y="19"/>
                </a:lnTo>
                <a:lnTo>
                  <a:pt x="142" y="30"/>
                </a:lnTo>
                <a:lnTo>
                  <a:pt x="140" y="34"/>
                </a:lnTo>
                <a:lnTo>
                  <a:pt x="138" y="37"/>
                </a:lnTo>
                <a:lnTo>
                  <a:pt x="138" y="37"/>
                </a:lnTo>
                <a:lnTo>
                  <a:pt x="134" y="42"/>
                </a:lnTo>
                <a:lnTo>
                  <a:pt x="129" y="51"/>
                </a:lnTo>
                <a:lnTo>
                  <a:pt x="123" y="64"/>
                </a:lnTo>
                <a:lnTo>
                  <a:pt x="123" y="64"/>
                </a:lnTo>
                <a:lnTo>
                  <a:pt x="118" y="70"/>
                </a:lnTo>
                <a:lnTo>
                  <a:pt x="116" y="73"/>
                </a:lnTo>
                <a:lnTo>
                  <a:pt x="116" y="79"/>
                </a:lnTo>
                <a:lnTo>
                  <a:pt x="116" y="79"/>
                </a:lnTo>
                <a:lnTo>
                  <a:pt x="117" y="86"/>
                </a:lnTo>
                <a:lnTo>
                  <a:pt x="120" y="95"/>
                </a:lnTo>
                <a:lnTo>
                  <a:pt x="122" y="102"/>
                </a:lnTo>
                <a:lnTo>
                  <a:pt x="122" y="107"/>
                </a:lnTo>
                <a:lnTo>
                  <a:pt x="122" y="107"/>
                </a:lnTo>
                <a:lnTo>
                  <a:pt x="122" y="115"/>
                </a:lnTo>
                <a:lnTo>
                  <a:pt x="121" y="125"/>
                </a:lnTo>
                <a:lnTo>
                  <a:pt x="121" y="125"/>
                </a:lnTo>
                <a:lnTo>
                  <a:pt x="120" y="138"/>
                </a:lnTo>
                <a:lnTo>
                  <a:pt x="118" y="144"/>
                </a:lnTo>
                <a:lnTo>
                  <a:pt x="118" y="149"/>
                </a:lnTo>
                <a:lnTo>
                  <a:pt x="118" y="149"/>
                </a:lnTo>
                <a:lnTo>
                  <a:pt x="123" y="161"/>
                </a:lnTo>
                <a:lnTo>
                  <a:pt x="126" y="169"/>
                </a:lnTo>
                <a:lnTo>
                  <a:pt x="126" y="174"/>
                </a:lnTo>
                <a:lnTo>
                  <a:pt x="126" y="174"/>
                </a:lnTo>
                <a:lnTo>
                  <a:pt x="126" y="176"/>
                </a:lnTo>
                <a:lnTo>
                  <a:pt x="128" y="177"/>
                </a:lnTo>
                <a:lnTo>
                  <a:pt x="133" y="182"/>
                </a:lnTo>
                <a:lnTo>
                  <a:pt x="141" y="188"/>
                </a:lnTo>
                <a:lnTo>
                  <a:pt x="141" y="188"/>
                </a:lnTo>
                <a:lnTo>
                  <a:pt x="144" y="189"/>
                </a:lnTo>
                <a:lnTo>
                  <a:pt x="145" y="192"/>
                </a:lnTo>
                <a:lnTo>
                  <a:pt x="146" y="194"/>
                </a:lnTo>
                <a:lnTo>
                  <a:pt x="142" y="205"/>
                </a:lnTo>
                <a:lnTo>
                  <a:pt x="142" y="205"/>
                </a:lnTo>
                <a:lnTo>
                  <a:pt x="133" y="207"/>
                </a:lnTo>
                <a:lnTo>
                  <a:pt x="126" y="210"/>
                </a:lnTo>
                <a:lnTo>
                  <a:pt x="122" y="212"/>
                </a:lnTo>
                <a:lnTo>
                  <a:pt x="122" y="212"/>
                </a:lnTo>
                <a:lnTo>
                  <a:pt x="118" y="216"/>
                </a:lnTo>
                <a:lnTo>
                  <a:pt x="110" y="222"/>
                </a:lnTo>
                <a:lnTo>
                  <a:pt x="99" y="229"/>
                </a:lnTo>
                <a:lnTo>
                  <a:pt x="91" y="236"/>
                </a:lnTo>
                <a:lnTo>
                  <a:pt x="91" y="236"/>
                </a:lnTo>
                <a:lnTo>
                  <a:pt x="81" y="244"/>
                </a:lnTo>
                <a:lnTo>
                  <a:pt x="66" y="255"/>
                </a:lnTo>
                <a:lnTo>
                  <a:pt x="58" y="261"/>
                </a:lnTo>
                <a:lnTo>
                  <a:pt x="49" y="267"/>
                </a:lnTo>
                <a:lnTo>
                  <a:pt x="42" y="274"/>
                </a:lnTo>
                <a:lnTo>
                  <a:pt x="37" y="283"/>
                </a:lnTo>
                <a:lnTo>
                  <a:pt x="37" y="283"/>
                </a:lnTo>
                <a:lnTo>
                  <a:pt x="34" y="291"/>
                </a:lnTo>
                <a:lnTo>
                  <a:pt x="30" y="302"/>
                </a:lnTo>
                <a:lnTo>
                  <a:pt x="26" y="324"/>
                </a:lnTo>
                <a:lnTo>
                  <a:pt x="24" y="346"/>
                </a:lnTo>
                <a:lnTo>
                  <a:pt x="23" y="363"/>
                </a:lnTo>
                <a:lnTo>
                  <a:pt x="23" y="363"/>
                </a:lnTo>
                <a:lnTo>
                  <a:pt x="19" y="378"/>
                </a:lnTo>
                <a:lnTo>
                  <a:pt x="14" y="397"/>
                </a:lnTo>
                <a:lnTo>
                  <a:pt x="8" y="419"/>
                </a:lnTo>
                <a:lnTo>
                  <a:pt x="8" y="419"/>
                </a:lnTo>
                <a:close/>
                <a:moveTo>
                  <a:pt x="68" y="444"/>
                </a:moveTo>
                <a:lnTo>
                  <a:pt x="68" y="444"/>
                </a:lnTo>
                <a:lnTo>
                  <a:pt x="73" y="452"/>
                </a:lnTo>
                <a:lnTo>
                  <a:pt x="77" y="460"/>
                </a:lnTo>
                <a:lnTo>
                  <a:pt x="79" y="467"/>
                </a:lnTo>
                <a:lnTo>
                  <a:pt x="79" y="467"/>
                </a:lnTo>
                <a:lnTo>
                  <a:pt x="81" y="481"/>
                </a:lnTo>
                <a:lnTo>
                  <a:pt x="84" y="491"/>
                </a:lnTo>
                <a:lnTo>
                  <a:pt x="86" y="506"/>
                </a:lnTo>
                <a:lnTo>
                  <a:pt x="86" y="506"/>
                </a:lnTo>
                <a:lnTo>
                  <a:pt x="90" y="527"/>
                </a:lnTo>
                <a:lnTo>
                  <a:pt x="93" y="549"/>
                </a:lnTo>
                <a:lnTo>
                  <a:pt x="98" y="572"/>
                </a:lnTo>
                <a:lnTo>
                  <a:pt x="101" y="589"/>
                </a:lnTo>
                <a:lnTo>
                  <a:pt x="101" y="589"/>
                </a:lnTo>
                <a:lnTo>
                  <a:pt x="101" y="607"/>
                </a:lnTo>
                <a:lnTo>
                  <a:pt x="99" y="627"/>
                </a:lnTo>
                <a:lnTo>
                  <a:pt x="97" y="652"/>
                </a:lnTo>
                <a:lnTo>
                  <a:pt x="90" y="647"/>
                </a:lnTo>
                <a:lnTo>
                  <a:pt x="90" y="647"/>
                </a:lnTo>
                <a:lnTo>
                  <a:pt x="83" y="616"/>
                </a:lnTo>
                <a:lnTo>
                  <a:pt x="75" y="588"/>
                </a:lnTo>
                <a:lnTo>
                  <a:pt x="67" y="559"/>
                </a:lnTo>
                <a:lnTo>
                  <a:pt x="67" y="559"/>
                </a:lnTo>
                <a:lnTo>
                  <a:pt x="60" y="534"/>
                </a:lnTo>
                <a:lnTo>
                  <a:pt x="56" y="512"/>
                </a:lnTo>
                <a:lnTo>
                  <a:pt x="53" y="492"/>
                </a:lnTo>
                <a:lnTo>
                  <a:pt x="53" y="492"/>
                </a:lnTo>
                <a:lnTo>
                  <a:pt x="60" y="468"/>
                </a:lnTo>
                <a:lnTo>
                  <a:pt x="68" y="444"/>
                </a:lnTo>
                <a:lnTo>
                  <a:pt x="68" y="44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16428BBA-AB82-4389-B7C4-5B0BD81E179D}"/>
              </a:ext>
            </a:extLst>
          </p:cNvPr>
          <p:cNvSpPr>
            <a:spLocks noEditPoints="1"/>
          </p:cNvSpPr>
          <p:nvPr/>
        </p:nvSpPr>
        <p:spPr bwMode="auto">
          <a:xfrm>
            <a:off x="6584135" y="4640784"/>
            <a:ext cx="526664" cy="1711335"/>
          </a:xfrm>
          <a:custGeom>
            <a:avLst/>
            <a:gdLst>
              <a:gd name="T0" fmla="*/ 63 w 409"/>
              <a:gd name="T1" fmla="*/ 312 h 1329"/>
              <a:gd name="T2" fmla="*/ 31 w 409"/>
              <a:gd name="T3" fmla="*/ 360 h 1329"/>
              <a:gd name="T4" fmla="*/ 21 w 409"/>
              <a:gd name="T5" fmla="*/ 374 h 1329"/>
              <a:gd name="T6" fmla="*/ 70 w 409"/>
              <a:gd name="T7" fmla="*/ 450 h 1329"/>
              <a:gd name="T8" fmla="*/ 63 w 409"/>
              <a:gd name="T9" fmla="*/ 516 h 1329"/>
              <a:gd name="T10" fmla="*/ 16 w 409"/>
              <a:gd name="T11" fmla="*/ 660 h 1329"/>
              <a:gd name="T12" fmla="*/ 50 w 409"/>
              <a:gd name="T13" fmla="*/ 673 h 1329"/>
              <a:gd name="T14" fmla="*/ 51 w 409"/>
              <a:gd name="T15" fmla="*/ 960 h 1329"/>
              <a:gd name="T16" fmla="*/ 78 w 409"/>
              <a:gd name="T17" fmla="*/ 1089 h 1329"/>
              <a:gd name="T18" fmla="*/ 101 w 409"/>
              <a:gd name="T19" fmla="*/ 1217 h 1329"/>
              <a:gd name="T20" fmla="*/ 144 w 409"/>
              <a:gd name="T21" fmla="*/ 1252 h 1329"/>
              <a:gd name="T22" fmla="*/ 121 w 409"/>
              <a:gd name="T23" fmla="*/ 1255 h 1329"/>
              <a:gd name="T24" fmla="*/ 50 w 409"/>
              <a:gd name="T25" fmla="*/ 1284 h 1329"/>
              <a:gd name="T26" fmla="*/ 42 w 409"/>
              <a:gd name="T27" fmla="*/ 1300 h 1329"/>
              <a:gd name="T28" fmla="*/ 54 w 409"/>
              <a:gd name="T29" fmla="*/ 1318 h 1329"/>
              <a:gd name="T30" fmla="*/ 174 w 409"/>
              <a:gd name="T31" fmla="*/ 1329 h 1329"/>
              <a:gd name="T32" fmla="*/ 220 w 409"/>
              <a:gd name="T33" fmla="*/ 1322 h 1329"/>
              <a:gd name="T34" fmla="*/ 223 w 409"/>
              <a:gd name="T35" fmla="*/ 1298 h 1329"/>
              <a:gd name="T36" fmla="*/ 207 w 409"/>
              <a:gd name="T37" fmla="*/ 1272 h 1329"/>
              <a:gd name="T38" fmla="*/ 219 w 409"/>
              <a:gd name="T39" fmla="*/ 1217 h 1329"/>
              <a:gd name="T40" fmla="*/ 319 w 409"/>
              <a:gd name="T41" fmla="*/ 1215 h 1329"/>
              <a:gd name="T42" fmla="*/ 308 w 409"/>
              <a:gd name="T43" fmla="*/ 1234 h 1329"/>
              <a:gd name="T44" fmla="*/ 298 w 409"/>
              <a:gd name="T45" fmla="*/ 1245 h 1329"/>
              <a:gd name="T46" fmla="*/ 256 w 409"/>
              <a:gd name="T47" fmla="*/ 1257 h 1329"/>
              <a:gd name="T48" fmla="*/ 256 w 409"/>
              <a:gd name="T49" fmla="*/ 1280 h 1329"/>
              <a:gd name="T50" fmla="*/ 274 w 409"/>
              <a:gd name="T51" fmla="*/ 1288 h 1329"/>
              <a:gd name="T52" fmla="*/ 328 w 409"/>
              <a:gd name="T53" fmla="*/ 1292 h 1329"/>
              <a:gd name="T54" fmla="*/ 382 w 409"/>
              <a:gd name="T55" fmla="*/ 1291 h 1329"/>
              <a:gd name="T56" fmla="*/ 409 w 409"/>
              <a:gd name="T57" fmla="*/ 1274 h 1329"/>
              <a:gd name="T58" fmla="*/ 381 w 409"/>
              <a:gd name="T59" fmla="*/ 1218 h 1329"/>
              <a:gd name="T60" fmla="*/ 373 w 409"/>
              <a:gd name="T61" fmla="*/ 1155 h 1329"/>
              <a:gd name="T62" fmla="*/ 313 w 409"/>
              <a:gd name="T63" fmla="*/ 944 h 1329"/>
              <a:gd name="T64" fmla="*/ 293 w 409"/>
              <a:gd name="T65" fmla="*/ 792 h 1329"/>
              <a:gd name="T66" fmla="*/ 298 w 409"/>
              <a:gd name="T67" fmla="*/ 725 h 1329"/>
              <a:gd name="T68" fmla="*/ 295 w 409"/>
              <a:gd name="T69" fmla="*/ 567 h 1329"/>
              <a:gd name="T70" fmla="*/ 301 w 409"/>
              <a:gd name="T71" fmla="*/ 516 h 1329"/>
              <a:gd name="T72" fmla="*/ 301 w 409"/>
              <a:gd name="T73" fmla="*/ 467 h 1329"/>
              <a:gd name="T74" fmla="*/ 315 w 409"/>
              <a:gd name="T75" fmla="*/ 411 h 1329"/>
              <a:gd name="T76" fmla="*/ 309 w 409"/>
              <a:gd name="T77" fmla="*/ 281 h 1329"/>
              <a:gd name="T78" fmla="*/ 283 w 409"/>
              <a:gd name="T79" fmla="*/ 222 h 1329"/>
              <a:gd name="T80" fmla="*/ 262 w 409"/>
              <a:gd name="T81" fmla="*/ 180 h 1329"/>
              <a:gd name="T82" fmla="*/ 279 w 409"/>
              <a:gd name="T83" fmla="*/ 147 h 1329"/>
              <a:gd name="T84" fmla="*/ 283 w 409"/>
              <a:gd name="T85" fmla="*/ 95 h 1329"/>
              <a:gd name="T86" fmla="*/ 268 w 409"/>
              <a:gd name="T87" fmla="*/ 45 h 1329"/>
              <a:gd name="T88" fmla="*/ 220 w 409"/>
              <a:gd name="T89" fmla="*/ 7 h 1329"/>
              <a:gd name="T90" fmla="*/ 175 w 409"/>
              <a:gd name="T91" fmla="*/ 1 h 1329"/>
              <a:gd name="T92" fmla="*/ 121 w 409"/>
              <a:gd name="T93" fmla="*/ 30 h 1329"/>
              <a:gd name="T94" fmla="*/ 100 w 409"/>
              <a:gd name="T95" fmla="*/ 54 h 1329"/>
              <a:gd name="T96" fmla="*/ 105 w 409"/>
              <a:gd name="T97" fmla="*/ 75 h 1329"/>
              <a:gd name="T98" fmla="*/ 106 w 409"/>
              <a:gd name="T99" fmla="*/ 106 h 1329"/>
              <a:gd name="T100" fmla="*/ 100 w 409"/>
              <a:gd name="T101" fmla="*/ 131 h 1329"/>
              <a:gd name="T102" fmla="*/ 105 w 409"/>
              <a:gd name="T103" fmla="*/ 141 h 1329"/>
              <a:gd name="T104" fmla="*/ 109 w 409"/>
              <a:gd name="T105" fmla="*/ 162 h 1329"/>
              <a:gd name="T106" fmla="*/ 115 w 409"/>
              <a:gd name="T107" fmla="*/ 174 h 1329"/>
              <a:gd name="T108" fmla="*/ 127 w 409"/>
              <a:gd name="T109" fmla="*/ 192 h 1329"/>
              <a:gd name="T110" fmla="*/ 145 w 409"/>
              <a:gd name="T111" fmla="*/ 189 h 1329"/>
              <a:gd name="T112" fmla="*/ 145 w 409"/>
              <a:gd name="T113" fmla="*/ 207 h 1329"/>
              <a:gd name="T114" fmla="*/ 127 w 409"/>
              <a:gd name="T115" fmla="*/ 243 h 1329"/>
              <a:gd name="T116" fmla="*/ 115 w 409"/>
              <a:gd name="T117" fmla="*/ 284 h 1329"/>
              <a:gd name="T118" fmla="*/ 101 w 409"/>
              <a:gd name="T119" fmla="*/ 330 h 1329"/>
              <a:gd name="T120" fmla="*/ 70 w 409"/>
              <a:gd name="T121" fmla="*/ 402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9" h="1329">
                <a:moveTo>
                  <a:pt x="96" y="366"/>
                </a:moveTo>
                <a:lnTo>
                  <a:pt x="96" y="366"/>
                </a:lnTo>
                <a:lnTo>
                  <a:pt x="81" y="340"/>
                </a:lnTo>
                <a:lnTo>
                  <a:pt x="63" y="312"/>
                </a:lnTo>
                <a:lnTo>
                  <a:pt x="63" y="312"/>
                </a:lnTo>
                <a:lnTo>
                  <a:pt x="39" y="315"/>
                </a:lnTo>
                <a:lnTo>
                  <a:pt x="15" y="318"/>
                </a:lnTo>
                <a:lnTo>
                  <a:pt x="9" y="324"/>
                </a:lnTo>
                <a:lnTo>
                  <a:pt x="31" y="360"/>
                </a:lnTo>
                <a:lnTo>
                  <a:pt x="31" y="360"/>
                </a:lnTo>
                <a:lnTo>
                  <a:pt x="27" y="361"/>
                </a:lnTo>
                <a:lnTo>
                  <a:pt x="25" y="364"/>
                </a:lnTo>
                <a:lnTo>
                  <a:pt x="21" y="369"/>
                </a:lnTo>
                <a:lnTo>
                  <a:pt x="21" y="369"/>
                </a:lnTo>
                <a:lnTo>
                  <a:pt x="21" y="374"/>
                </a:lnTo>
                <a:lnTo>
                  <a:pt x="22" y="380"/>
                </a:lnTo>
                <a:lnTo>
                  <a:pt x="27" y="394"/>
                </a:lnTo>
                <a:lnTo>
                  <a:pt x="37" y="414"/>
                </a:lnTo>
                <a:lnTo>
                  <a:pt x="70" y="450"/>
                </a:lnTo>
                <a:lnTo>
                  <a:pt x="70" y="450"/>
                </a:lnTo>
                <a:lnTo>
                  <a:pt x="60" y="495"/>
                </a:lnTo>
                <a:lnTo>
                  <a:pt x="60" y="495"/>
                </a:lnTo>
                <a:lnTo>
                  <a:pt x="61" y="500"/>
                </a:lnTo>
                <a:lnTo>
                  <a:pt x="61" y="507"/>
                </a:lnTo>
                <a:lnTo>
                  <a:pt x="63" y="516"/>
                </a:lnTo>
                <a:lnTo>
                  <a:pt x="63" y="516"/>
                </a:lnTo>
                <a:lnTo>
                  <a:pt x="25" y="600"/>
                </a:lnTo>
                <a:lnTo>
                  <a:pt x="0" y="647"/>
                </a:lnTo>
                <a:lnTo>
                  <a:pt x="0" y="647"/>
                </a:lnTo>
                <a:lnTo>
                  <a:pt x="16" y="660"/>
                </a:lnTo>
                <a:lnTo>
                  <a:pt x="28" y="668"/>
                </a:lnTo>
                <a:lnTo>
                  <a:pt x="33" y="671"/>
                </a:lnTo>
                <a:lnTo>
                  <a:pt x="37" y="672"/>
                </a:lnTo>
                <a:lnTo>
                  <a:pt x="37" y="672"/>
                </a:lnTo>
                <a:lnTo>
                  <a:pt x="50" y="673"/>
                </a:lnTo>
                <a:lnTo>
                  <a:pt x="60" y="674"/>
                </a:lnTo>
                <a:lnTo>
                  <a:pt x="60" y="674"/>
                </a:lnTo>
                <a:lnTo>
                  <a:pt x="55" y="818"/>
                </a:lnTo>
                <a:lnTo>
                  <a:pt x="51" y="921"/>
                </a:lnTo>
                <a:lnTo>
                  <a:pt x="51" y="960"/>
                </a:lnTo>
                <a:lnTo>
                  <a:pt x="51" y="981"/>
                </a:lnTo>
                <a:lnTo>
                  <a:pt x="51" y="981"/>
                </a:lnTo>
                <a:lnTo>
                  <a:pt x="55" y="997"/>
                </a:lnTo>
                <a:lnTo>
                  <a:pt x="61" y="1022"/>
                </a:lnTo>
                <a:lnTo>
                  <a:pt x="78" y="1089"/>
                </a:lnTo>
                <a:lnTo>
                  <a:pt x="95" y="1154"/>
                </a:lnTo>
                <a:lnTo>
                  <a:pt x="100" y="1178"/>
                </a:lnTo>
                <a:lnTo>
                  <a:pt x="102" y="1190"/>
                </a:lnTo>
                <a:lnTo>
                  <a:pt x="102" y="1190"/>
                </a:lnTo>
                <a:lnTo>
                  <a:pt x="101" y="1217"/>
                </a:lnTo>
                <a:lnTo>
                  <a:pt x="100" y="1229"/>
                </a:lnTo>
                <a:lnTo>
                  <a:pt x="151" y="1233"/>
                </a:lnTo>
                <a:lnTo>
                  <a:pt x="151" y="1253"/>
                </a:lnTo>
                <a:lnTo>
                  <a:pt x="151" y="1253"/>
                </a:lnTo>
                <a:lnTo>
                  <a:pt x="144" y="1252"/>
                </a:lnTo>
                <a:lnTo>
                  <a:pt x="138" y="1251"/>
                </a:lnTo>
                <a:lnTo>
                  <a:pt x="133" y="1251"/>
                </a:lnTo>
                <a:lnTo>
                  <a:pt x="133" y="1251"/>
                </a:lnTo>
                <a:lnTo>
                  <a:pt x="127" y="1252"/>
                </a:lnTo>
                <a:lnTo>
                  <a:pt x="121" y="1255"/>
                </a:lnTo>
                <a:lnTo>
                  <a:pt x="102" y="1262"/>
                </a:lnTo>
                <a:lnTo>
                  <a:pt x="102" y="1262"/>
                </a:lnTo>
                <a:lnTo>
                  <a:pt x="68" y="1275"/>
                </a:lnTo>
                <a:lnTo>
                  <a:pt x="59" y="1279"/>
                </a:lnTo>
                <a:lnTo>
                  <a:pt x="50" y="1284"/>
                </a:lnTo>
                <a:lnTo>
                  <a:pt x="45" y="1289"/>
                </a:lnTo>
                <a:lnTo>
                  <a:pt x="43" y="1290"/>
                </a:lnTo>
                <a:lnTo>
                  <a:pt x="43" y="1292"/>
                </a:lnTo>
                <a:lnTo>
                  <a:pt x="43" y="1292"/>
                </a:lnTo>
                <a:lnTo>
                  <a:pt x="42" y="1300"/>
                </a:lnTo>
                <a:lnTo>
                  <a:pt x="43" y="1306"/>
                </a:lnTo>
                <a:lnTo>
                  <a:pt x="46" y="1311"/>
                </a:lnTo>
                <a:lnTo>
                  <a:pt x="51" y="1317"/>
                </a:lnTo>
                <a:lnTo>
                  <a:pt x="51" y="1317"/>
                </a:lnTo>
                <a:lnTo>
                  <a:pt x="54" y="1318"/>
                </a:lnTo>
                <a:lnTo>
                  <a:pt x="59" y="1319"/>
                </a:lnTo>
                <a:lnTo>
                  <a:pt x="72" y="1322"/>
                </a:lnTo>
                <a:lnTo>
                  <a:pt x="110" y="1325"/>
                </a:lnTo>
                <a:lnTo>
                  <a:pt x="150" y="1326"/>
                </a:lnTo>
                <a:lnTo>
                  <a:pt x="174" y="1329"/>
                </a:lnTo>
                <a:lnTo>
                  <a:pt x="174" y="1329"/>
                </a:lnTo>
                <a:lnTo>
                  <a:pt x="189" y="1329"/>
                </a:lnTo>
                <a:lnTo>
                  <a:pt x="203" y="1326"/>
                </a:lnTo>
                <a:lnTo>
                  <a:pt x="216" y="1323"/>
                </a:lnTo>
                <a:lnTo>
                  <a:pt x="220" y="1322"/>
                </a:lnTo>
                <a:lnTo>
                  <a:pt x="223" y="1319"/>
                </a:lnTo>
                <a:lnTo>
                  <a:pt x="223" y="1319"/>
                </a:lnTo>
                <a:lnTo>
                  <a:pt x="223" y="1317"/>
                </a:lnTo>
                <a:lnTo>
                  <a:pt x="224" y="1312"/>
                </a:lnTo>
                <a:lnTo>
                  <a:pt x="223" y="1298"/>
                </a:lnTo>
                <a:lnTo>
                  <a:pt x="219" y="1280"/>
                </a:lnTo>
                <a:lnTo>
                  <a:pt x="219" y="1280"/>
                </a:lnTo>
                <a:lnTo>
                  <a:pt x="218" y="1278"/>
                </a:lnTo>
                <a:lnTo>
                  <a:pt x="214" y="1275"/>
                </a:lnTo>
                <a:lnTo>
                  <a:pt x="207" y="1272"/>
                </a:lnTo>
                <a:lnTo>
                  <a:pt x="207" y="1272"/>
                </a:lnTo>
                <a:lnTo>
                  <a:pt x="207" y="1263"/>
                </a:lnTo>
                <a:lnTo>
                  <a:pt x="207" y="1247"/>
                </a:lnTo>
                <a:lnTo>
                  <a:pt x="207" y="1223"/>
                </a:lnTo>
                <a:lnTo>
                  <a:pt x="219" y="1217"/>
                </a:lnTo>
                <a:lnTo>
                  <a:pt x="213" y="1161"/>
                </a:lnTo>
                <a:lnTo>
                  <a:pt x="229" y="1184"/>
                </a:lnTo>
                <a:lnTo>
                  <a:pt x="315" y="1169"/>
                </a:lnTo>
                <a:lnTo>
                  <a:pt x="319" y="1215"/>
                </a:lnTo>
                <a:lnTo>
                  <a:pt x="319" y="1215"/>
                </a:lnTo>
                <a:lnTo>
                  <a:pt x="318" y="1215"/>
                </a:lnTo>
                <a:lnTo>
                  <a:pt x="313" y="1221"/>
                </a:lnTo>
                <a:lnTo>
                  <a:pt x="313" y="1221"/>
                </a:lnTo>
                <a:lnTo>
                  <a:pt x="311" y="1227"/>
                </a:lnTo>
                <a:lnTo>
                  <a:pt x="308" y="1234"/>
                </a:lnTo>
                <a:lnTo>
                  <a:pt x="307" y="1236"/>
                </a:lnTo>
                <a:lnTo>
                  <a:pt x="304" y="1240"/>
                </a:lnTo>
                <a:lnTo>
                  <a:pt x="302" y="1243"/>
                </a:lnTo>
                <a:lnTo>
                  <a:pt x="298" y="1245"/>
                </a:lnTo>
                <a:lnTo>
                  <a:pt x="298" y="1245"/>
                </a:lnTo>
                <a:lnTo>
                  <a:pt x="278" y="1251"/>
                </a:lnTo>
                <a:lnTo>
                  <a:pt x="268" y="1255"/>
                </a:lnTo>
                <a:lnTo>
                  <a:pt x="258" y="1256"/>
                </a:lnTo>
                <a:lnTo>
                  <a:pt x="258" y="1256"/>
                </a:lnTo>
                <a:lnTo>
                  <a:pt x="256" y="1257"/>
                </a:lnTo>
                <a:lnTo>
                  <a:pt x="253" y="1260"/>
                </a:lnTo>
                <a:lnTo>
                  <a:pt x="252" y="1262"/>
                </a:lnTo>
                <a:lnTo>
                  <a:pt x="251" y="1266"/>
                </a:lnTo>
                <a:lnTo>
                  <a:pt x="252" y="1273"/>
                </a:lnTo>
                <a:lnTo>
                  <a:pt x="256" y="1280"/>
                </a:lnTo>
                <a:lnTo>
                  <a:pt x="256" y="1280"/>
                </a:lnTo>
                <a:lnTo>
                  <a:pt x="258" y="1284"/>
                </a:lnTo>
                <a:lnTo>
                  <a:pt x="263" y="1285"/>
                </a:lnTo>
                <a:lnTo>
                  <a:pt x="268" y="1286"/>
                </a:lnTo>
                <a:lnTo>
                  <a:pt x="274" y="1288"/>
                </a:lnTo>
                <a:lnTo>
                  <a:pt x="284" y="1286"/>
                </a:lnTo>
                <a:lnTo>
                  <a:pt x="292" y="1286"/>
                </a:lnTo>
                <a:lnTo>
                  <a:pt x="292" y="1286"/>
                </a:lnTo>
                <a:lnTo>
                  <a:pt x="304" y="1289"/>
                </a:lnTo>
                <a:lnTo>
                  <a:pt x="328" y="1292"/>
                </a:lnTo>
                <a:lnTo>
                  <a:pt x="353" y="1295"/>
                </a:lnTo>
                <a:lnTo>
                  <a:pt x="363" y="1296"/>
                </a:lnTo>
                <a:lnTo>
                  <a:pt x="370" y="1295"/>
                </a:lnTo>
                <a:lnTo>
                  <a:pt x="370" y="1295"/>
                </a:lnTo>
                <a:lnTo>
                  <a:pt x="382" y="1291"/>
                </a:lnTo>
                <a:lnTo>
                  <a:pt x="396" y="1286"/>
                </a:lnTo>
                <a:lnTo>
                  <a:pt x="405" y="1280"/>
                </a:lnTo>
                <a:lnTo>
                  <a:pt x="408" y="1277"/>
                </a:lnTo>
                <a:lnTo>
                  <a:pt x="409" y="1274"/>
                </a:lnTo>
                <a:lnTo>
                  <a:pt x="409" y="1274"/>
                </a:lnTo>
                <a:lnTo>
                  <a:pt x="398" y="1244"/>
                </a:lnTo>
                <a:lnTo>
                  <a:pt x="388" y="1217"/>
                </a:lnTo>
                <a:lnTo>
                  <a:pt x="388" y="1217"/>
                </a:lnTo>
                <a:lnTo>
                  <a:pt x="384" y="1218"/>
                </a:lnTo>
                <a:lnTo>
                  <a:pt x="381" y="1218"/>
                </a:lnTo>
                <a:lnTo>
                  <a:pt x="379" y="1217"/>
                </a:lnTo>
                <a:lnTo>
                  <a:pt x="379" y="1217"/>
                </a:lnTo>
                <a:lnTo>
                  <a:pt x="364" y="1161"/>
                </a:lnTo>
                <a:lnTo>
                  <a:pt x="373" y="1155"/>
                </a:lnTo>
                <a:lnTo>
                  <a:pt x="373" y="1155"/>
                </a:lnTo>
                <a:lnTo>
                  <a:pt x="346" y="1054"/>
                </a:lnTo>
                <a:lnTo>
                  <a:pt x="325" y="983"/>
                </a:lnTo>
                <a:lnTo>
                  <a:pt x="318" y="958"/>
                </a:lnTo>
                <a:lnTo>
                  <a:pt x="313" y="944"/>
                </a:lnTo>
                <a:lnTo>
                  <a:pt x="313" y="944"/>
                </a:lnTo>
                <a:lnTo>
                  <a:pt x="312" y="941"/>
                </a:lnTo>
                <a:lnTo>
                  <a:pt x="309" y="933"/>
                </a:lnTo>
                <a:lnTo>
                  <a:pt x="306" y="912"/>
                </a:lnTo>
                <a:lnTo>
                  <a:pt x="298" y="852"/>
                </a:lnTo>
                <a:lnTo>
                  <a:pt x="293" y="792"/>
                </a:lnTo>
                <a:lnTo>
                  <a:pt x="292" y="772"/>
                </a:lnTo>
                <a:lnTo>
                  <a:pt x="292" y="762"/>
                </a:lnTo>
                <a:lnTo>
                  <a:pt x="292" y="762"/>
                </a:lnTo>
                <a:lnTo>
                  <a:pt x="295" y="750"/>
                </a:lnTo>
                <a:lnTo>
                  <a:pt x="298" y="725"/>
                </a:lnTo>
                <a:lnTo>
                  <a:pt x="298" y="725"/>
                </a:lnTo>
                <a:lnTo>
                  <a:pt x="302" y="671"/>
                </a:lnTo>
                <a:lnTo>
                  <a:pt x="303" y="633"/>
                </a:lnTo>
                <a:lnTo>
                  <a:pt x="309" y="608"/>
                </a:lnTo>
                <a:lnTo>
                  <a:pt x="295" y="567"/>
                </a:lnTo>
                <a:lnTo>
                  <a:pt x="295" y="567"/>
                </a:lnTo>
                <a:lnTo>
                  <a:pt x="298" y="544"/>
                </a:lnTo>
                <a:lnTo>
                  <a:pt x="301" y="527"/>
                </a:lnTo>
                <a:lnTo>
                  <a:pt x="301" y="516"/>
                </a:lnTo>
                <a:lnTo>
                  <a:pt x="301" y="516"/>
                </a:lnTo>
                <a:lnTo>
                  <a:pt x="301" y="506"/>
                </a:lnTo>
                <a:lnTo>
                  <a:pt x="301" y="490"/>
                </a:lnTo>
                <a:lnTo>
                  <a:pt x="301" y="476"/>
                </a:lnTo>
                <a:lnTo>
                  <a:pt x="301" y="467"/>
                </a:lnTo>
                <a:lnTo>
                  <a:pt x="301" y="467"/>
                </a:lnTo>
                <a:lnTo>
                  <a:pt x="301" y="465"/>
                </a:lnTo>
                <a:lnTo>
                  <a:pt x="302" y="459"/>
                </a:lnTo>
                <a:lnTo>
                  <a:pt x="307" y="443"/>
                </a:lnTo>
                <a:lnTo>
                  <a:pt x="312" y="425"/>
                </a:lnTo>
                <a:lnTo>
                  <a:pt x="315" y="411"/>
                </a:lnTo>
                <a:lnTo>
                  <a:pt x="315" y="411"/>
                </a:lnTo>
                <a:lnTo>
                  <a:pt x="317" y="402"/>
                </a:lnTo>
                <a:lnTo>
                  <a:pt x="317" y="383"/>
                </a:lnTo>
                <a:lnTo>
                  <a:pt x="314" y="332"/>
                </a:lnTo>
                <a:lnTo>
                  <a:pt x="309" y="281"/>
                </a:lnTo>
                <a:lnTo>
                  <a:pt x="307" y="263"/>
                </a:lnTo>
                <a:lnTo>
                  <a:pt x="303" y="252"/>
                </a:lnTo>
                <a:lnTo>
                  <a:pt x="303" y="252"/>
                </a:lnTo>
                <a:lnTo>
                  <a:pt x="295" y="237"/>
                </a:lnTo>
                <a:lnTo>
                  <a:pt x="283" y="222"/>
                </a:lnTo>
                <a:lnTo>
                  <a:pt x="264" y="201"/>
                </a:lnTo>
                <a:lnTo>
                  <a:pt x="264" y="201"/>
                </a:lnTo>
                <a:lnTo>
                  <a:pt x="263" y="197"/>
                </a:lnTo>
                <a:lnTo>
                  <a:pt x="262" y="190"/>
                </a:lnTo>
                <a:lnTo>
                  <a:pt x="262" y="180"/>
                </a:lnTo>
                <a:lnTo>
                  <a:pt x="241" y="183"/>
                </a:lnTo>
                <a:lnTo>
                  <a:pt x="241" y="183"/>
                </a:lnTo>
                <a:lnTo>
                  <a:pt x="247" y="178"/>
                </a:lnTo>
                <a:lnTo>
                  <a:pt x="263" y="163"/>
                </a:lnTo>
                <a:lnTo>
                  <a:pt x="279" y="147"/>
                </a:lnTo>
                <a:lnTo>
                  <a:pt x="284" y="140"/>
                </a:lnTo>
                <a:lnTo>
                  <a:pt x="286" y="135"/>
                </a:lnTo>
                <a:lnTo>
                  <a:pt x="286" y="135"/>
                </a:lnTo>
                <a:lnTo>
                  <a:pt x="285" y="119"/>
                </a:lnTo>
                <a:lnTo>
                  <a:pt x="283" y="95"/>
                </a:lnTo>
                <a:lnTo>
                  <a:pt x="280" y="82"/>
                </a:lnTo>
                <a:lnTo>
                  <a:pt x="278" y="68"/>
                </a:lnTo>
                <a:lnTo>
                  <a:pt x="273" y="56"/>
                </a:lnTo>
                <a:lnTo>
                  <a:pt x="268" y="45"/>
                </a:lnTo>
                <a:lnTo>
                  <a:pt x="268" y="45"/>
                </a:lnTo>
                <a:lnTo>
                  <a:pt x="261" y="35"/>
                </a:lnTo>
                <a:lnTo>
                  <a:pt x="252" y="27"/>
                </a:lnTo>
                <a:lnTo>
                  <a:pt x="242" y="20"/>
                </a:lnTo>
                <a:lnTo>
                  <a:pt x="233" y="12"/>
                </a:lnTo>
                <a:lnTo>
                  <a:pt x="220" y="7"/>
                </a:lnTo>
                <a:lnTo>
                  <a:pt x="210" y="2"/>
                </a:lnTo>
                <a:lnTo>
                  <a:pt x="197" y="0"/>
                </a:lnTo>
                <a:lnTo>
                  <a:pt x="186" y="0"/>
                </a:lnTo>
                <a:lnTo>
                  <a:pt x="186" y="0"/>
                </a:lnTo>
                <a:lnTo>
                  <a:pt x="175" y="1"/>
                </a:lnTo>
                <a:lnTo>
                  <a:pt x="166" y="5"/>
                </a:lnTo>
                <a:lnTo>
                  <a:pt x="156" y="9"/>
                </a:lnTo>
                <a:lnTo>
                  <a:pt x="147" y="13"/>
                </a:lnTo>
                <a:lnTo>
                  <a:pt x="132" y="22"/>
                </a:lnTo>
                <a:lnTo>
                  <a:pt x="121" y="30"/>
                </a:lnTo>
                <a:lnTo>
                  <a:pt x="121" y="30"/>
                </a:lnTo>
                <a:lnTo>
                  <a:pt x="112" y="35"/>
                </a:lnTo>
                <a:lnTo>
                  <a:pt x="106" y="41"/>
                </a:lnTo>
                <a:lnTo>
                  <a:pt x="102" y="47"/>
                </a:lnTo>
                <a:lnTo>
                  <a:pt x="100" y="54"/>
                </a:lnTo>
                <a:lnTo>
                  <a:pt x="100" y="54"/>
                </a:lnTo>
                <a:lnTo>
                  <a:pt x="99" y="57"/>
                </a:lnTo>
                <a:lnTo>
                  <a:pt x="100" y="61"/>
                </a:lnTo>
                <a:lnTo>
                  <a:pt x="101" y="68"/>
                </a:lnTo>
                <a:lnTo>
                  <a:pt x="105" y="75"/>
                </a:lnTo>
                <a:lnTo>
                  <a:pt x="105" y="75"/>
                </a:lnTo>
                <a:lnTo>
                  <a:pt x="107" y="85"/>
                </a:lnTo>
                <a:lnTo>
                  <a:pt x="109" y="96"/>
                </a:lnTo>
                <a:lnTo>
                  <a:pt x="109" y="96"/>
                </a:lnTo>
                <a:lnTo>
                  <a:pt x="106" y="106"/>
                </a:lnTo>
                <a:lnTo>
                  <a:pt x="102" y="121"/>
                </a:lnTo>
                <a:lnTo>
                  <a:pt x="102" y="121"/>
                </a:lnTo>
                <a:lnTo>
                  <a:pt x="99" y="128"/>
                </a:lnTo>
                <a:lnTo>
                  <a:pt x="99" y="130"/>
                </a:lnTo>
                <a:lnTo>
                  <a:pt x="100" y="131"/>
                </a:lnTo>
                <a:lnTo>
                  <a:pt x="100" y="131"/>
                </a:lnTo>
                <a:lnTo>
                  <a:pt x="101" y="134"/>
                </a:lnTo>
                <a:lnTo>
                  <a:pt x="102" y="136"/>
                </a:lnTo>
                <a:lnTo>
                  <a:pt x="105" y="141"/>
                </a:lnTo>
                <a:lnTo>
                  <a:pt x="105" y="141"/>
                </a:lnTo>
                <a:lnTo>
                  <a:pt x="106" y="150"/>
                </a:lnTo>
                <a:lnTo>
                  <a:pt x="105" y="156"/>
                </a:lnTo>
                <a:lnTo>
                  <a:pt x="105" y="156"/>
                </a:lnTo>
                <a:lnTo>
                  <a:pt x="107" y="158"/>
                </a:lnTo>
                <a:lnTo>
                  <a:pt x="109" y="162"/>
                </a:lnTo>
                <a:lnTo>
                  <a:pt x="109" y="162"/>
                </a:lnTo>
                <a:lnTo>
                  <a:pt x="111" y="169"/>
                </a:lnTo>
                <a:lnTo>
                  <a:pt x="113" y="173"/>
                </a:lnTo>
                <a:lnTo>
                  <a:pt x="115" y="174"/>
                </a:lnTo>
                <a:lnTo>
                  <a:pt x="115" y="174"/>
                </a:lnTo>
                <a:lnTo>
                  <a:pt x="116" y="176"/>
                </a:lnTo>
                <a:lnTo>
                  <a:pt x="118" y="181"/>
                </a:lnTo>
                <a:lnTo>
                  <a:pt x="122" y="187"/>
                </a:lnTo>
                <a:lnTo>
                  <a:pt x="123" y="190"/>
                </a:lnTo>
                <a:lnTo>
                  <a:pt x="127" y="192"/>
                </a:lnTo>
                <a:lnTo>
                  <a:pt x="127" y="192"/>
                </a:lnTo>
                <a:lnTo>
                  <a:pt x="129" y="194"/>
                </a:lnTo>
                <a:lnTo>
                  <a:pt x="133" y="194"/>
                </a:lnTo>
                <a:lnTo>
                  <a:pt x="139" y="192"/>
                </a:lnTo>
                <a:lnTo>
                  <a:pt x="145" y="189"/>
                </a:lnTo>
                <a:lnTo>
                  <a:pt x="145" y="189"/>
                </a:lnTo>
                <a:lnTo>
                  <a:pt x="145" y="196"/>
                </a:lnTo>
                <a:lnTo>
                  <a:pt x="145" y="201"/>
                </a:lnTo>
                <a:lnTo>
                  <a:pt x="145" y="207"/>
                </a:lnTo>
                <a:lnTo>
                  <a:pt x="145" y="207"/>
                </a:lnTo>
                <a:lnTo>
                  <a:pt x="139" y="228"/>
                </a:lnTo>
                <a:lnTo>
                  <a:pt x="139" y="228"/>
                </a:lnTo>
                <a:lnTo>
                  <a:pt x="133" y="232"/>
                </a:lnTo>
                <a:lnTo>
                  <a:pt x="129" y="237"/>
                </a:lnTo>
                <a:lnTo>
                  <a:pt x="127" y="243"/>
                </a:lnTo>
                <a:lnTo>
                  <a:pt x="127" y="243"/>
                </a:lnTo>
                <a:lnTo>
                  <a:pt x="124" y="258"/>
                </a:lnTo>
                <a:lnTo>
                  <a:pt x="123" y="267"/>
                </a:lnTo>
                <a:lnTo>
                  <a:pt x="123" y="267"/>
                </a:lnTo>
                <a:lnTo>
                  <a:pt x="115" y="284"/>
                </a:lnTo>
                <a:lnTo>
                  <a:pt x="102" y="305"/>
                </a:lnTo>
                <a:lnTo>
                  <a:pt x="102" y="305"/>
                </a:lnTo>
                <a:lnTo>
                  <a:pt x="101" y="309"/>
                </a:lnTo>
                <a:lnTo>
                  <a:pt x="101" y="315"/>
                </a:lnTo>
                <a:lnTo>
                  <a:pt x="101" y="330"/>
                </a:lnTo>
                <a:lnTo>
                  <a:pt x="102" y="348"/>
                </a:lnTo>
                <a:lnTo>
                  <a:pt x="96" y="366"/>
                </a:lnTo>
                <a:close/>
                <a:moveTo>
                  <a:pt x="94" y="399"/>
                </a:moveTo>
                <a:lnTo>
                  <a:pt x="88" y="417"/>
                </a:lnTo>
                <a:lnTo>
                  <a:pt x="70" y="402"/>
                </a:lnTo>
                <a:lnTo>
                  <a:pt x="94" y="39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7">
            <a:extLst>
              <a:ext uri="{FF2B5EF4-FFF2-40B4-BE49-F238E27FC236}">
                <a16:creationId xmlns:a16="http://schemas.microsoft.com/office/drawing/2014/main" id="{77EA7653-4935-47FE-BE3F-4D6D196BB1E4}"/>
              </a:ext>
            </a:extLst>
          </p:cNvPr>
          <p:cNvSpPr>
            <a:spLocks/>
          </p:cNvSpPr>
          <p:nvPr/>
        </p:nvSpPr>
        <p:spPr bwMode="auto">
          <a:xfrm>
            <a:off x="8387884" y="4633355"/>
            <a:ext cx="582275" cy="1718763"/>
          </a:xfrm>
          <a:custGeom>
            <a:avLst/>
            <a:gdLst>
              <a:gd name="T0" fmla="*/ 212 w 415"/>
              <a:gd name="T1" fmla="*/ 135 h 1225"/>
              <a:gd name="T2" fmla="*/ 175 w 415"/>
              <a:gd name="T3" fmla="*/ 167 h 1225"/>
              <a:gd name="T4" fmla="*/ 150 w 415"/>
              <a:gd name="T5" fmla="*/ 204 h 1225"/>
              <a:gd name="T6" fmla="*/ 85 w 415"/>
              <a:gd name="T7" fmla="*/ 263 h 1225"/>
              <a:gd name="T8" fmla="*/ 36 w 415"/>
              <a:gd name="T9" fmla="*/ 282 h 1225"/>
              <a:gd name="T10" fmla="*/ 12 w 415"/>
              <a:gd name="T11" fmla="*/ 310 h 1225"/>
              <a:gd name="T12" fmla="*/ 0 w 415"/>
              <a:gd name="T13" fmla="*/ 507 h 1225"/>
              <a:gd name="T14" fmla="*/ 5 w 415"/>
              <a:gd name="T15" fmla="*/ 552 h 1225"/>
              <a:gd name="T16" fmla="*/ 18 w 415"/>
              <a:gd name="T17" fmla="*/ 588 h 1225"/>
              <a:gd name="T18" fmla="*/ 54 w 415"/>
              <a:gd name="T19" fmla="*/ 597 h 1225"/>
              <a:gd name="T20" fmla="*/ 135 w 415"/>
              <a:gd name="T21" fmla="*/ 626 h 1225"/>
              <a:gd name="T22" fmla="*/ 166 w 415"/>
              <a:gd name="T23" fmla="*/ 690 h 1225"/>
              <a:gd name="T24" fmla="*/ 179 w 415"/>
              <a:gd name="T25" fmla="*/ 722 h 1225"/>
              <a:gd name="T26" fmla="*/ 183 w 415"/>
              <a:gd name="T27" fmla="*/ 902 h 1225"/>
              <a:gd name="T28" fmla="*/ 180 w 415"/>
              <a:gd name="T29" fmla="*/ 1006 h 1225"/>
              <a:gd name="T30" fmla="*/ 183 w 415"/>
              <a:gd name="T31" fmla="*/ 1061 h 1225"/>
              <a:gd name="T32" fmla="*/ 195 w 415"/>
              <a:gd name="T33" fmla="*/ 1131 h 1225"/>
              <a:gd name="T34" fmla="*/ 190 w 415"/>
              <a:gd name="T35" fmla="*/ 1141 h 1225"/>
              <a:gd name="T36" fmla="*/ 196 w 415"/>
              <a:gd name="T37" fmla="*/ 1199 h 1225"/>
              <a:gd name="T38" fmla="*/ 198 w 415"/>
              <a:gd name="T39" fmla="*/ 1211 h 1225"/>
              <a:gd name="T40" fmla="*/ 215 w 415"/>
              <a:gd name="T41" fmla="*/ 1213 h 1225"/>
              <a:gd name="T42" fmla="*/ 222 w 415"/>
              <a:gd name="T43" fmla="*/ 1217 h 1225"/>
              <a:gd name="T44" fmla="*/ 243 w 415"/>
              <a:gd name="T45" fmla="*/ 1224 h 1225"/>
              <a:gd name="T46" fmla="*/ 390 w 415"/>
              <a:gd name="T47" fmla="*/ 1221 h 1225"/>
              <a:gd name="T48" fmla="*/ 412 w 415"/>
              <a:gd name="T49" fmla="*/ 1212 h 1225"/>
              <a:gd name="T50" fmla="*/ 411 w 415"/>
              <a:gd name="T51" fmla="*/ 1195 h 1225"/>
              <a:gd name="T52" fmla="*/ 402 w 415"/>
              <a:gd name="T53" fmla="*/ 1184 h 1225"/>
              <a:gd name="T54" fmla="*/ 370 w 415"/>
              <a:gd name="T55" fmla="*/ 1175 h 1225"/>
              <a:gd name="T56" fmla="*/ 346 w 415"/>
              <a:gd name="T57" fmla="*/ 1153 h 1225"/>
              <a:gd name="T58" fmla="*/ 317 w 415"/>
              <a:gd name="T59" fmla="*/ 1105 h 1225"/>
              <a:gd name="T60" fmla="*/ 349 w 415"/>
              <a:gd name="T61" fmla="*/ 983 h 1225"/>
              <a:gd name="T62" fmla="*/ 368 w 415"/>
              <a:gd name="T63" fmla="*/ 850 h 1225"/>
              <a:gd name="T64" fmla="*/ 376 w 415"/>
              <a:gd name="T65" fmla="*/ 713 h 1225"/>
              <a:gd name="T66" fmla="*/ 358 w 415"/>
              <a:gd name="T67" fmla="*/ 588 h 1225"/>
              <a:gd name="T68" fmla="*/ 367 w 415"/>
              <a:gd name="T69" fmla="*/ 588 h 1225"/>
              <a:gd name="T70" fmla="*/ 361 w 415"/>
              <a:gd name="T71" fmla="*/ 578 h 1225"/>
              <a:gd name="T72" fmla="*/ 368 w 415"/>
              <a:gd name="T73" fmla="*/ 572 h 1225"/>
              <a:gd name="T74" fmla="*/ 367 w 415"/>
              <a:gd name="T75" fmla="*/ 568 h 1225"/>
              <a:gd name="T76" fmla="*/ 345 w 415"/>
              <a:gd name="T77" fmla="*/ 558 h 1225"/>
              <a:gd name="T78" fmla="*/ 361 w 415"/>
              <a:gd name="T79" fmla="*/ 531 h 1225"/>
              <a:gd name="T80" fmla="*/ 358 w 415"/>
              <a:gd name="T81" fmla="*/ 408 h 1225"/>
              <a:gd name="T82" fmla="*/ 361 w 415"/>
              <a:gd name="T83" fmla="*/ 307 h 1225"/>
              <a:gd name="T84" fmla="*/ 321 w 415"/>
              <a:gd name="T85" fmla="*/ 209 h 1225"/>
              <a:gd name="T86" fmla="*/ 320 w 415"/>
              <a:gd name="T87" fmla="*/ 189 h 1225"/>
              <a:gd name="T88" fmla="*/ 345 w 415"/>
              <a:gd name="T89" fmla="*/ 175 h 1225"/>
              <a:gd name="T90" fmla="*/ 358 w 415"/>
              <a:gd name="T91" fmla="*/ 154 h 1225"/>
              <a:gd name="T92" fmla="*/ 367 w 415"/>
              <a:gd name="T93" fmla="*/ 141 h 1225"/>
              <a:gd name="T94" fmla="*/ 367 w 415"/>
              <a:gd name="T95" fmla="*/ 132 h 1225"/>
              <a:gd name="T96" fmla="*/ 365 w 415"/>
              <a:gd name="T97" fmla="*/ 120 h 1225"/>
              <a:gd name="T98" fmla="*/ 370 w 415"/>
              <a:gd name="T99" fmla="*/ 111 h 1225"/>
              <a:gd name="T100" fmla="*/ 379 w 415"/>
              <a:gd name="T101" fmla="*/ 102 h 1225"/>
              <a:gd name="T102" fmla="*/ 385 w 415"/>
              <a:gd name="T103" fmla="*/ 83 h 1225"/>
              <a:gd name="T104" fmla="*/ 379 w 415"/>
              <a:gd name="T105" fmla="*/ 39 h 1225"/>
              <a:gd name="T106" fmla="*/ 365 w 415"/>
              <a:gd name="T107" fmla="*/ 17 h 1225"/>
              <a:gd name="T108" fmla="*/ 349 w 415"/>
              <a:gd name="T109" fmla="*/ 8 h 1225"/>
              <a:gd name="T110" fmla="*/ 329 w 415"/>
              <a:gd name="T111" fmla="*/ 4 h 1225"/>
              <a:gd name="T112" fmla="*/ 311 w 415"/>
              <a:gd name="T113" fmla="*/ 1 h 1225"/>
              <a:gd name="T114" fmla="*/ 281 w 415"/>
              <a:gd name="T115" fmla="*/ 1 h 1225"/>
              <a:gd name="T116" fmla="*/ 270 w 415"/>
              <a:gd name="T117" fmla="*/ 7 h 1225"/>
              <a:gd name="T118" fmla="*/ 243 w 415"/>
              <a:gd name="T119" fmla="*/ 27 h 1225"/>
              <a:gd name="T120" fmla="*/ 229 w 415"/>
              <a:gd name="T121" fmla="*/ 33 h 1225"/>
              <a:gd name="T122" fmla="*/ 230 w 415"/>
              <a:gd name="T123" fmla="*/ 71 h 1225"/>
              <a:gd name="T124" fmla="*/ 227 w 415"/>
              <a:gd name="T125" fmla="*/ 10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5" h="1225">
                <a:moveTo>
                  <a:pt x="227" y="104"/>
                </a:moveTo>
                <a:lnTo>
                  <a:pt x="212" y="121"/>
                </a:lnTo>
                <a:lnTo>
                  <a:pt x="223" y="125"/>
                </a:lnTo>
                <a:lnTo>
                  <a:pt x="212" y="135"/>
                </a:lnTo>
                <a:lnTo>
                  <a:pt x="212" y="135"/>
                </a:lnTo>
                <a:lnTo>
                  <a:pt x="195" y="150"/>
                </a:lnTo>
                <a:lnTo>
                  <a:pt x="181" y="162"/>
                </a:lnTo>
                <a:lnTo>
                  <a:pt x="175" y="167"/>
                </a:lnTo>
                <a:lnTo>
                  <a:pt x="173" y="172"/>
                </a:lnTo>
                <a:lnTo>
                  <a:pt x="173" y="172"/>
                </a:lnTo>
                <a:lnTo>
                  <a:pt x="164" y="185"/>
                </a:lnTo>
                <a:lnTo>
                  <a:pt x="150" y="204"/>
                </a:lnTo>
                <a:lnTo>
                  <a:pt x="133" y="229"/>
                </a:lnTo>
                <a:lnTo>
                  <a:pt x="112" y="260"/>
                </a:lnTo>
                <a:lnTo>
                  <a:pt x="112" y="260"/>
                </a:lnTo>
                <a:lnTo>
                  <a:pt x="85" y="263"/>
                </a:lnTo>
                <a:lnTo>
                  <a:pt x="65" y="264"/>
                </a:lnTo>
                <a:lnTo>
                  <a:pt x="55" y="266"/>
                </a:lnTo>
                <a:lnTo>
                  <a:pt x="55" y="266"/>
                </a:lnTo>
                <a:lnTo>
                  <a:pt x="36" y="282"/>
                </a:lnTo>
                <a:lnTo>
                  <a:pt x="15" y="301"/>
                </a:lnTo>
                <a:lnTo>
                  <a:pt x="15" y="301"/>
                </a:lnTo>
                <a:lnTo>
                  <a:pt x="13" y="303"/>
                </a:lnTo>
                <a:lnTo>
                  <a:pt x="12" y="310"/>
                </a:lnTo>
                <a:lnTo>
                  <a:pt x="10" y="333"/>
                </a:lnTo>
                <a:lnTo>
                  <a:pt x="6" y="400"/>
                </a:lnTo>
                <a:lnTo>
                  <a:pt x="3" y="468"/>
                </a:lnTo>
                <a:lnTo>
                  <a:pt x="0" y="507"/>
                </a:lnTo>
                <a:lnTo>
                  <a:pt x="0" y="507"/>
                </a:lnTo>
                <a:lnTo>
                  <a:pt x="0" y="515"/>
                </a:lnTo>
                <a:lnTo>
                  <a:pt x="2" y="526"/>
                </a:lnTo>
                <a:lnTo>
                  <a:pt x="5" y="552"/>
                </a:lnTo>
                <a:lnTo>
                  <a:pt x="8" y="564"/>
                </a:lnTo>
                <a:lnTo>
                  <a:pt x="11" y="575"/>
                </a:lnTo>
                <a:lnTo>
                  <a:pt x="15" y="583"/>
                </a:lnTo>
                <a:lnTo>
                  <a:pt x="18" y="588"/>
                </a:lnTo>
                <a:lnTo>
                  <a:pt x="18" y="588"/>
                </a:lnTo>
                <a:lnTo>
                  <a:pt x="23" y="590"/>
                </a:lnTo>
                <a:lnTo>
                  <a:pt x="31" y="593"/>
                </a:lnTo>
                <a:lnTo>
                  <a:pt x="54" y="597"/>
                </a:lnTo>
                <a:lnTo>
                  <a:pt x="85" y="604"/>
                </a:lnTo>
                <a:lnTo>
                  <a:pt x="125" y="601"/>
                </a:lnTo>
                <a:lnTo>
                  <a:pt x="125" y="601"/>
                </a:lnTo>
                <a:lnTo>
                  <a:pt x="135" y="626"/>
                </a:lnTo>
                <a:lnTo>
                  <a:pt x="145" y="649"/>
                </a:lnTo>
                <a:lnTo>
                  <a:pt x="155" y="672"/>
                </a:lnTo>
                <a:lnTo>
                  <a:pt x="155" y="672"/>
                </a:lnTo>
                <a:lnTo>
                  <a:pt x="166" y="690"/>
                </a:lnTo>
                <a:lnTo>
                  <a:pt x="173" y="703"/>
                </a:lnTo>
                <a:lnTo>
                  <a:pt x="175" y="710"/>
                </a:lnTo>
                <a:lnTo>
                  <a:pt x="178" y="716"/>
                </a:lnTo>
                <a:lnTo>
                  <a:pt x="179" y="722"/>
                </a:lnTo>
                <a:lnTo>
                  <a:pt x="179" y="729"/>
                </a:lnTo>
                <a:lnTo>
                  <a:pt x="179" y="729"/>
                </a:lnTo>
                <a:lnTo>
                  <a:pt x="181" y="834"/>
                </a:lnTo>
                <a:lnTo>
                  <a:pt x="183" y="902"/>
                </a:lnTo>
                <a:lnTo>
                  <a:pt x="183" y="945"/>
                </a:lnTo>
                <a:lnTo>
                  <a:pt x="183" y="945"/>
                </a:lnTo>
                <a:lnTo>
                  <a:pt x="181" y="972"/>
                </a:lnTo>
                <a:lnTo>
                  <a:pt x="180" y="1006"/>
                </a:lnTo>
                <a:lnTo>
                  <a:pt x="180" y="1038"/>
                </a:lnTo>
                <a:lnTo>
                  <a:pt x="181" y="1051"/>
                </a:lnTo>
                <a:lnTo>
                  <a:pt x="183" y="1061"/>
                </a:lnTo>
                <a:lnTo>
                  <a:pt x="183" y="1061"/>
                </a:lnTo>
                <a:lnTo>
                  <a:pt x="193" y="1102"/>
                </a:lnTo>
                <a:lnTo>
                  <a:pt x="199" y="1128"/>
                </a:lnTo>
                <a:lnTo>
                  <a:pt x="199" y="1128"/>
                </a:lnTo>
                <a:lnTo>
                  <a:pt x="195" y="1131"/>
                </a:lnTo>
                <a:lnTo>
                  <a:pt x="191" y="1136"/>
                </a:lnTo>
                <a:lnTo>
                  <a:pt x="190" y="1138"/>
                </a:lnTo>
                <a:lnTo>
                  <a:pt x="190" y="1141"/>
                </a:lnTo>
                <a:lnTo>
                  <a:pt x="190" y="1141"/>
                </a:lnTo>
                <a:lnTo>
                  <a:pt x="190" y="1153"/>
                </a:lnTo>
                <a:lnTo>
                  <a:pt x="192" y="1171"/>
                </a:lnTo>
                <a:lnTo>
                  <a:pt x="196" y="1199"/>
                </a:lnTo>
                <a:lnTo>
                  <a:pt x="196" y="1199"/>
                </a:lnTo>
                <a:lnTo>
                  <a:pt x="197" y="1203"/>
                </a:lnTo>
                <a:lnTo>
                  <a:pt x="197" y="1207"/>
                </a:lnTo>
                <a:lnTo>
                  <a:pt x="197" y="1209"/>
                </a:lnTo>
                <a:lnTo>
                  <a:pt x="198" y="1211"/>
                </a:lnTo>
                <a:lnTo>
                  <a:pt x="203" y="1213"/>
                </a:lnTo>
                <a:lnTo>
                  <a:pt x="203" y="1213"/>
                </a:lnTo>
                <a:lnTo>
                  <a:pt x="210" y="1213"/>
                </a:lnTo>
                <a:lnTo>
                  <a:pt x="215" y="1213"/>
                </a:lnTo>
                <a:lnTo>
                  <a:pt x="220" y="1213"/>
                </a:lnTo>
                <a:lnTo>
                  <a:pt x="220" y="1213"/>
                </a:lnTo>
                <a:lnTo>
                  <a:pt x="220" y="1214"/>
                </a:lnTo>
                <a:lnTo>
                  <a:pt x="222" y="1217"/>
                </a:lnTo>
                <a:lnTo>
                  <a:pt x="225" y="1220"/>
                </a:lnTo>
                <a:lnTo>
                  <a:pt x="233" y="1222"/>
                </a:lnTo>
                <a:lnTo>
                  <a:pt x="233" y="1222"/>
                </a:lnTo>
                <a:lnTo>
                  <a:pt x="243" y="1224"/>
                </a:lnTo>
                <a:lnTo>
                  <a:pt x="262" y="1224"/>
                </a:lnTo>
                <a:lnTo>
                  <a:pt x="316" y="1225"/>
                </a:lnTo>
                <a:lnTo>
                  <a:pt x="371" y="1222"/>
                </a:lnTo>
                <a:lnTo>
                  <a:pt x="390" y="1221"/>
                </a:lnTo>
                <a:lnTo>
                  <a:pt x="402" y="1219"/>
                </a:lnTo>
                <a:lnTo>
                  <a:pt x="402" y="1219"/>
                </a:lnTo>
                <a:lnTo>
                  <a:pt x="410" y="1214"/>
                </a:lnTo>
                <a:lnTo>
                  <a:pt x="412" y="1212"/>
                </a:lnTo>
                <a:lnTo>
                  <a:pt x="415" y="1208"/>
                </a:lnTo>
                <a:lnTo>
                  <a:pt x="415" y="1206"/>
                </a:lnTo>
                <a:lnTo>
                  <a:pt x="415" y="1202"/>
                </a:lnTo>
                <a:lnTo>
                  <a:pt x="411" y="1195"/>
                </a:lnTo>
                <a:lnTo>
                  <a:pt x="411" y="1195"/>
                </a:lnTo>
                <a:lnTo>
                  <a:pt x="409" y="1190"/>
                </a:lnTo>
                <a:lnTo>
                  <a:pt x="407" y="1187"/>
                </a:lnTo>
                <a:lnTo>
                  <a:pt x="402" y="1184"/>
                </a:lnTo>
                <a:lnTo>
                  <a:pt x="391" y="1182"/>
                </a:lnTo>
                <a:lnTo>
                  <a:pt x="391" y="1182"/>
                </a:lnTo>
                <a:lnTo>
                  <a:pt x="379" y="1178"/>
                </a:lnTo>
                <a:lnTo>
                  <a:pt x="370" y="1175"/>
                </a:lnTo>
                <a:lnTo>
                  <a:pt x="358" y="1169"/>
                </a:lnTo>
                <a:lnTo>
                  <a:pt x="358" y="1169"/>
                </a:lnTo>
                <a:lnTo>
                  <a:pt x="352" y="1163"/>
                </a:lnTo>
                <a:lnTo>
                  <a:pt x="346" y="1153"/>
                </a:lnTo>
                <a:lnTo>
                  <a:pt x="337" y="1141"/>
                </a:lnTo>
                <a:lnTo>
                  <a:pt x="324" y="1138"/>
                </a:lnTo>
                <a:lnTo>
                  <a:pt x="324" y="1138"/>
                </a:lnTo>
                <a:lnTo>
                  <a:pt x="317" y="1105"/>
                </a:lnTo>
                <a:lnTo>
                  <a:pt x="317" y="1105"/>
                </a:lnTo>
                <a:lnTo>
                  <a:pt x="323" y="1083"/>
                </a:lnTo>
                <a:lnTo>
                  <a:pt x="335" y="1036"/>
                </a:lnTo>
                <a:lnTo>
                  <a:pt x="349" y="983"/>
                </a:lnTo>
                <a:lnTo>
                  <a:pt x="354" y="962"/>
                </a:lnTo>
                <a:lnTo>
                  <a:pt x="358" y="945"/>
                </a:lnTo>
                <a:lnTo>
                  <a:pt x="358" y="945"/>
                </a:lnTo>
                <a:lnTo>
                  <a:pt x="368" y="850"/>
                </a:lnTo>
                <a:lnTo>
                  <a:pt x="378" y="763"/>
                </a:lnTo>
                <a:lnTo>
                  <a:pt x="378" y="763"/>
                </a:lnTo>
                <a:lnTo>
                  <a:pt x="378" y="741"/>
                </a:lnTo>
                <a:lnTo>
                  <a:pt x="376" y="713"/>
                </a:lnTo>
                <a:lnTo>
                  <a:pt x="371" y="669"/>
                </a:lnTo>
                <a:lnTo>
                  <a:pt x="371" y="669"/>
                </a:lnTo>
                <a:lnTo>
                  <a:pt x="364" y="624"/>
                </a:lnTo>
                <a:lnTo>
                  <a:pt x="358" y="588"/>
                </a:lnTo>
                <a:lnTo>
                  <a:pt x="358" y="588"/>
                </a:lnTo>
                <a:lnTo>
                  <a:pt x="362" y="589"/>
                </a:lnTo>
                <a:lnTo>
                  <a:pt x="366" y="589"/>
                </a:lnTo>
                <a:lnTo>
                  <a:pt x="367" y="588"/>
                </a:lnTo>
                <a:lnTo>
                  <a:pt x="367" y="588"/>
                </a:lnTo>
                <a:lnTo>
                  <a:pt x="367" y="588"/>
                </a:lnTo>
                <a:lnTo>
                  <a:pt x="366" y="584"/>
                </a:lnTo>
                <a:lnTo>
                  <a:pt x="361" y="578"/>
                </a:lnTo>
                <a:lnTo>
                  <a:pt x="354" y="571"/>
                </a:lnTo>
                <a:lnTo>
                  <a:pt x="365" y="574"/>
                </a:lnTo>
                <a:lnTo>
                  <a:pt x="365" y="574"/>
                </a:lnTo>
                <a:lnTo>
                  <a:pt x="368" y="572"/>
                </a:lnTo>
                <a:lnTo>
                  <a:pt x="370" y="570"/>
                </a:lnTo>
                <a:lnTo>
                  <a:pt x="370" y="569"/>
                </a:lnTo>
                <a:lnTo>
                  <a:pt x="367" y="568"/>
                </a:lnTo>
                <a:lnTo>
                  <a:pt x="367" y="568"/>
                </a:lnTo>
                <a:lnTo>
                  <a:pt x="361" y="564"/>
                </a:lnTo>
                <a:lnTo>
                  <a:pt x="353" y="562"/>
                </a:lnTo>
                <a:lnTo>
                  <a:pt x="346" y="559"/>
                </a:lnTo>
                <a:lnTo>
                  <a:pt x="345" y="558"/>
                </a:lnTo>
                <a:lnTo>
                  <a:pt x="345" y="557"/>
                </a:lnTo>
                <a:lnTo>
                  <a:pt x="345" y="557"/>
                </a:lnTo>
                <a:lnTo>
                  <a:pt x="353" y="544"/>
                </a:lnTo>
                <a:lnTo>
                  <a:pt x="361" y="531"/>
                </a:lnTo>
                <a:lnTo>
                  <a:pt x="361" y="531"/>
                </a:lnTo>
                <a:lnTo>
                  <a:pt x="364" y="509"/>
                </a:lnTo>
                <a:lnTo>
                  <a:pt x="365" y="489"/>
                </a:lnTo>
                <a:lnTo>
                  <a:pt x="358" y="408"/>
                </a:lnTo>
                <a:lnTo>
                  <a:pt x="358" y="354"/>
                </a:lnTo>
                <a:lnTo>
                  <a:pt x="385" y="327"/>
                </a:lnTo>
                <a:lnTo>
                  <a:pt x="385" y="321"/>
                </a:lnTo>
                <a:lnTo>
                  <a:pt x="361" y="307"/>
                </a:lnTo>
                <a:lnTo>
                  <a:pt x="341" y="323"/>
                </a:lnTo>
                <a:lnTo>
                  <a:pt x="341" y="260"/>
                </a:lnTo>
                <a:lnTo>
                  <a:pt x="324" y="229"/>
                </a:lnTo>
                <a:lnTo>
                  <a:pt x="321" y="209"/>
                </a:lnTo>
                <a:lnTo>
                  <a:pt x="314" y="200"/>
                </a:lnTo>
                <a:lnTo>
                  <a:pt x="314" y="189"/>
                </a:lnTo>
                <a:lnTo>
                  <a:pt x="314" y="189"/>
                </a:lnTo>
                <a:lnTo>
                  <a:pt x="320" y="189"/>
                </a:lnTo>
                <a:lnTo>
                  <a:pt x="326" y="188"/>
                </a:lnTo>
                <a:lnTo>
                  <a:pt x="330" y="185"/>
                </a:lnTo>
                <a:lnTo>
                  <a:pt x="330" y="185"/>
                </a:lnTo>
                <a:lnTo>
                  <a:pt x="345" y="175"/>
                </a:lnTo>
                <a:lnTo>
                  <a:pt x="354" y="165"/>
                </a:lnTo>
                <a:lnTo>
                  <a:pt x="354" y="165"/>
                </a:lnTo>
                <a:lnTo>
                  <a:pt x="357" y="162"/>
                </a:lnTo>
                <a:lnTo>
                  <a:pt x="358" y="154"/>
                </a:lnTo>
                <a:lnTo>
                  <a:pt x="361" y="145"/>
                </a:lnTo>
                <a:lnTo>
                  <a:pt x="361" y="145"/>
                </a:lnTo>
                <a:lnTo>
                  <a:pt x="364" y="144"/>
                </a:lnTo>
                <a:lnTo>
                  <a:pt x="367" y="141"/>
                </a:lnTo>
                <a:lnTo>
                  <a:pt x="367" y="141"/>
                </a:lnTo>
                <a:lnTo>
                  <a:pt x="368" y="140"/>
                </a:lnTo>
                <a:lnTo>
                  <a:pt x="368" y="138"/>
                </a:lnTo>
                <a:lnTo>
                  <a:pt x="367" y="132"/>
                </a:lnTo>
                <a:lnTo>
                  <a:pt x="365" y="121"/>
                </a:lnTo>
                <a:lnTo>
                  <a:pt x="365" y="121"/>
                </a:lnTo>
                <a:lnTo>
                  <a:pt x="365" y="121"/>
                </a:lnTo>
                <a:lnTo>
                  <a:pt x="365" y="120"/>
                </a:lnTo>
                <a:lnTo>
                  <a:pt x="367" y="117"/>
                </a:lnTo>
                <a:lnTo>
                  <a:pt x="367" y="115"/>
                </a:lnTo>
                <a:lnTo>
                  <a:pt x="367" y="115"/>
                </a:lnTo>
                <a:lnTo>
                  <a:pt x="370" y="111"/>
                </a:lnTo>
                <a:lnTo>
                  <a:pt x="371" y="108"/>
                </a:lnTo>
                <a:lnTo>
                  <a:pt x="374" y="104"/>
                </a:lnTo>
                <a:lnTo>
                  <a:pt x="374" y="104"/>
                </a:lnTo>
                <a:lnTo>
                  <a:pt x="379" y="102"/>
                </a:lnTo>
                <a:lnTo>
                  <a:pt x="383" y="100"/>
                </a:lnTo>
                <a:lnTo>
                  <a:pt x="385" y="97"/>
                </a:lnTo>
                <a:lnTo>
                  <a:pt x="385" y="97"/>
                </a:lnTo>
                <a:lnTo>
                  <a:pt x="385" y="83"/>
                </a:lnTo>
                <a:lnTo>
                  <a:pt x="385" y="67"/>
                </a:lnTo>
                <a:lnTo>
                  <a:pt x="385" y="67"/>
                </a:lnTo>
                <a:lnTo>
                  <a:pt x="383" y="51"/>
                </a:lnTo>
                <a:lnTo>
                  <a:pt x="379" y="39"/>
                </a:lnTo>
                <a:lnTo>
                  <a:pt x="377" y="34"/>
                </a:lnTo>
                <a:lnTo>
                  <a:pt x="374" y="31"/>
                </a:lnTo>
                <a:lnTo>
                  <a:pt x="374" y="31"/>
                </a:lnTo>
                <a:lnTo>
                  <a:pt x="365" y="17"/>
                </a:lnTo>
                <a:lnTo>
                  <a:pt x="360" y="13"/>
                </a:lnTo>
                <a:lnTo>
                  <a:pt x="354" y="10"/>
                </a:lnTo>
                <a:lnTo>
                  <a:pt x="354" y="10"/>
                </a:lnTo>
                <a:lnTo>
                  <a:pt x="349" y="8"/>
                </a:lnTo>
                <a:lnTo>
                  <a:pt x="346" y="8"/>
                </a:lnTo>
                <a:lnTo>
                  <a:pt x="337" y="7"/>
                </a:lnTo>
                <a:lnTo>
                  <a:pt x="337" y="7"/>
                </a:lnTo>
                <a:lnTo>
                  <a:pt x="329" y="4"/>
                </a:lnTo>
                <a:lnTo>
                  <a:pt x="324" y="3"/>
                </a:lnTo>
                <a:lnTo>
                  <a:pt x="324" y="3"/>
                </a:lnTo>
                <a:lnTo>
                  <a:pt x="320" y="3"/>
                </a:lnTo>
                <a:lnTo>
                  <a:pt x="311" y="1"/>
                </a:lnTo>
                <a:lnTo>
                  <a:pt x="302" y="0"/>
                </a:lnTo>
                <a:lnTo>
                  <a:pt x="293" y="0"/>
                </a:lnTo>
                <a:lnTo>
                  <a:pt x="293" y="0"/>
                </a:lnTo>
                <a:lnTo>
                  <a:pt x="281" y="1"/>
                </a:lnTo>
                <a:lnTo>
                  <a:pt x="276" y="2"/>
                </a:lnTo>
                <a:lnTo>
                  <a:pt x="273" y="4"/>
                </a:lnTo>
                <a:lnTo>
                  <a:pt x="270" y="7"/>
                </a:lnTo>
                <a:lnTo>
                  <a:pt x="270" y="7"/>
                </a:lnTo>
                <a:lnTo>
                  <a:pt x="261" y="17"/>
                </a:lnTo>
                <a:lnTo>
                  <a:pt x="258" y="21"/>
                </a:lnTo>
                <a:lnTo>
                  <a:pt x="253" y="23"/>
                </a:lnTo>
                <a:lnTo>
                  <a:pt x="243" y="27"/>
                </a:lnTo>
                <a:lnTo>
                  <a:pt x="243" y="34"/>
                </a:lnTo>
                <a:lnTo>
                  <a:pt x="243" y="34"/>
                </a:lnTo>
                <a:lnTo>
                  <a:pt x="235" y="33"/>
                </a:lnTo>
                <a:lnTo>
                  <a:pt x="229" y="33"/>
                </a:lnTo>
                <a:lnTo>
                  <a:pt x="227" y="34"/>
                </a:lnTo>
                <a:lnTo>
                  <a:pt x="230" y="44"/>
                </a:lnTo>
                <a:lnTo>
                  <a:pt x="220" y="54"/>
                </a:lnTo>
                <a:lnTo>
                  <a:pt x="230" y="71"/>
                </a:lnTo>
                <a:lnTo>
                  <a:pt x="220" y="75"/>
                </a:lnTo>
                <a:lnTo>
                  <a:pt x="227" y="88"/>
                </a:lnTo>
                <a:lnTo>
                  <a:pt x="220" y="91"/>
                </a:lnTo>
                <a:lnTo>
                  <a:pt x="227" y="10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スマホ操作している人のシルエット（２）</dc:title>
  <dc:creator/>
  <cp:keywords>シルエット,スマホ操作</cp:keywords>
  <cp:lastModifiedBy/>
  <cp:revision>1</cp:revision>
  <dcterms:created xsi:type="dcterms:W3CDTF">2014-01-30T05:12:09Z</dcterms:created>
  <dcterms:modified xsi:type="dcterms:W3CDTF">2017-10-09T07:54:36Z</dcterms:modified>
  <cp:category/>
</cp:coreProperties>
</file>